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474869-5CB0-465C-ABD1-24EEFEF97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F2353A-2770-4451-9EAC-9A13A4F13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98DD4D-315F-4F6C-8846-6E48E4A42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AC8D2A-1890-4A83-A0C6-0F459C543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B22C3E-EAE2-401A-BFE4-4036C900E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818E1E-C398-4552-B74B-E13542417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6B9552-EC33-45E2-9230-CD2570948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591AE7-D72B-4347-9F67-953ECF5D6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2D003E-A906-4498-A09F-6129FA1F2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72CD7F-AAA8-4334-B018-15C22193F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A84713-56EC-474B-982F-8EC787473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2503401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关于消防安全培训课件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火灾预防与应对措施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灭火器材使用与维护保养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消防安全管理制度与法规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消防安全基础知识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5" r="319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38" r="3143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408" r="3040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火灾是指在时间和空间上失去控制的燃烧所造成的灾害。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根据可燃物的类型和燃烧特性，火灾可分为A、B、C、D、E五类。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指易燃气体、易燃液体、易燃固体等。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指爆炸品、压缩气体和液化气体、易燃液体、易燃固体等。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易燃易爆物品识别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易爆物品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易燃物品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通过对建筑物内可燃物数量、分布、燃烧特性等因素进行分析，确定火灾发生的可能性和危害程度。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根据评估结果，制定相应的消防安全措施和应急预案。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937" r="2193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火灾危险性评估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https://d.book118.com/688025034011006027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2024-09-04T15:45:59.419</cp:lastPrinted>
  <dcterms:created xsi:type="dcterms:W3CDTF">2024-09-04T07:45:59Z</dcterms:created>
  <dcterms:modified xsi:type="dcterms:W3CDTF">2024-09-04T07:46:01Z</dcterms:modified>
</cp:coreProperties>
</file>