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3DEA7-AF61-4FF1-9B7B-B6C2232DF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B7FF3-76E3-4EF6-B9ED-5E20883BB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5E76B-D1A0-49CD-8A78-6C047AD14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1663A-1735-464E-8BC7-EB08C7A3F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49D59E-0ABD-4466-8848-E8CA48BAA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40706C-A31F-441B-B9A3-BC380F4D8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33ECEF-D0D4-4212-BF97-689C3647A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D9BCB-DF47-4B27-B5CB-C4863FD48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AAF70-8B3A-4D38-8712-38C177D5B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86A08-5FB4-4F2E-A84D-13AC1273B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E4526-64A0-4133-B6E0-B8DB27478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2712000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功能结构的轻量化与高强度设计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高强度材料在功能结构中的应用
 轻量化设计对功能结构强度的影响
 功能结构轻量化设计的基本原则
 功能结构轻量化设计常用方法
 功能结构强度设计的主要指标
 功能结构强度设计的主要方法
 功能结构轻量化与高强度设计的关系
 功能结构轻量化与高强度设计的最新进展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高强度材料在功能结构中的应用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功能结构的轻量化与高强度设计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高强度材料在功能结构中的应用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高强度钢在功能结构中的应用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高强度钢具有优异的强度、韧性和良好的焊接性能，使其成为功能结构的理想材料。</a:t>
            </a:r>
          </a:p>
          <a:p>
            <a:r>
              <a:t>2. 高强度钢的应用可以减轻功能结构的重量，提高其承载能力。</a:t>
            </a:r>
          </a:p>
          <a:p>
            <a:r>
              <a:t>3. 高强度钢在功能结构中的应用可以提高结构的刚度和稳定性，延长其使用寿命。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先进复合材料在功能结构中的应用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先进复合材料具有高强度、高刚度、轻重量和耐腐蚀等优点，被广泛应用于功能结构中。</a:t>
            </a:r>
          </a:p>
          <a:p>
            <a:r>
              <a:t>2. 先进复合材料的应用可以减轻功能结构的重量，提高其承载能力。</a:t>
            </a:r>
          </a:p>
          <a:p>
            <a:r>
              <a:t>3. 先进复合材料的应用可以提高功能结构的抗疲劳性能和耐冲击性能。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高强度材料在功能结构中的应用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金属基复合材料在功能结构中的应用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金属基复合材料结合了金属和陶瓷的优点，具有高强度、高硬度和耐高温等特点。</a:t>
            </a:r>
          </a:p>
          <a:p>
            <a:r>
              <a:t>2. 金属基复合材料的应用可以提高功能结构的硬度和耐磨性。</a:t>
            </a:r>
          </a:p>
          <a:p>
            <a:r>
              <a:t>3. 金属基复合材料的应用可以延长功能结构的使用寿命。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聚合物基复合材料在功能结构中的应用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聚合物基复合材料具有轻质、高强度、耐腐蚀和易加工等优点，被广泛应用于功能结构中。</a:t>
            </a:r>
          </a:p>
          <a:p>
            <a:r>
              <a:t>2. 聚合物基复合材料的应用可以减轻功能结构的重量，提高其承载能力。</a:t>
            </a:r>
          </a:p>
          <a:p>
            <a:r>
              <a:t>3. 聚合物基复合材料的应用可以提高功能结构的耐腐蚀性和耐磨性。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高强度材料在功能结构中的应用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纳米材料在功能结构中的应用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纳米材料具有独特的物理和化学性质，使其在功能结构中具有广阔的应用前景。</a:t>
            </a:r>
          </a:p>
          <a:p>
            <a:r>
              <a:t>2. 纳米材料的应用可以提高功能结构的强度、刚度和韧性。</a:t>
            </a:r>
          </a:p>
          <a:p>
            <a:r>
              <a:t>3. 纳米材料的应用可以减轻功能结构的重量，提高其耐腐蚀性和耐磨性。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智能材料在功能结构中的应用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智能材料具有响应外部刺激而发生可逆变化的特性，被广泛应用于功能结构中。</a:t>
            </a:r>
          </a:p>
          <a:p>
            <a:r>
              <a:t>2. 智能材料的应用可以提高功能结构的自适应性和可控性。</a:t>
            </a:r>
          </a:p>
          <a:p>
            <a:r>
              <a:t>3. 智能材料的应用可以延长功能结构的使用寿命。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轻量化设计对功能结构强度的影响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功能结构的轻量化与高强度设计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轻量化设计对功能结构强度的影响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轻量化设计对功能结构刚度的影响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轻量化设计可以减少功能结构的重量，从而降低其惯性，提高其刚度。</a:t>
            </a:r>
          </a:p>
          <a:p>
            <a:r>
              <a:t>2. 轻量化设计可以优化功能结构的形状和尺寸，使其更符合力学原理，从而提高其刚度。</a:t>
            </a:r>
          </a:p>
          <a:p>
            <a:r>
              <a:t>3. 轻量化设计可以采用高强度的材料，使其在减轻重量的同时保持较高的刚度。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轻量化设计对功能结构疲劳强度的影响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轻量化设计可以降低功能结构的应力水平，从而减缓疲劳裂纹的萌生和扩展，提高其疲劳强度。</a:t>
            </a:r>
          </a:p>
          <a:p>
            <a:r>
              <a:t>2. 轻量化设计可以优化功能结构的结构细节，使其更不易产生应力集中，从而提高其疲劳强度。</a:t>
            </a:r>
          </a:p>
          <a:p>
            <a:r>
              <a:t>3. 轻量化设计可以采用抗疲劳性能好的材料，使其在减轻重量的同时保持较高的疲劳强度。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轻量化设计对功能结构强度的影响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轻量化设计可以降低功能结构的重量，从而降低其重心，提高其稳定性。</a:t>
            </a:r>
          </a:p>
          <a:p>
            <a:r>
              <a:t>2. 轻量化设计可以优化功能结构的形状和尺寸，使其更符合稳定性原理，从而提高其稳定性。</a:t>
            </a:r>
          </a:p>
          <a:p>
            <a:r>
              <a:t>3. 轻量化设计可以采用高强度的材料，使其在减轻重量的同时保持较高的稳定性。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轻量化设计对功能结构抗冲击性能的影响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轻量化设计可以降低功能结构的重量，从而降低其动能，提高其抗冲击性能。</a:t>
            </a:r>
          </a:p>
          <a:p>
            <a:r>
              <a:t>2. 轻量化设计可以优化功能结构的形状和尺寸，使其更符合抗冲击原理，从而提高其抗冲击性能。</a:t>
            </a:r>
          </a:p>
          <a:p>
            <a:r>
              <a:t>3. 轻量化设计可以采用高强度的材料，使其在减轻重量的同时保持较高的抗冲击性能。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轻量化设计对功能结构稳定性的影响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轻量化设计对功能结构强度的影响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轻量化设计对功能结构耐磨性能的影响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轻量化设计可以降低功能结构的重量，从而降低其与其他部件的接触压力，提高其耐磨性能。</a:t>
            </a:r>
          </a:p>
          <a:p>
            <a:r>
              <a:t>2. 轻量化设计可以优化功能结构的形状和尺寸，使其更符合耐磨原理，从而提高其耐磨性能。</a:t>
            </a:r>
          </a:p>
          <a:p>
            <a:r>
              <a:t>3. 轻量化设计可以采用耐磨性能好的材料，使其在减轻重量的同时保持较高的耐磨性能。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轻量化设计对功能结构耐腐蚀性能的影响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轻量化设计可以降低功能结构的重量，从而降低其与腐蚀性介质的接触面积，提高其耐腐蚀性能。</a:t>
            </a:r>
          </a:p>
          <a:p>
            <a:r>
              <a:t>2. 轻量化设计可以优化功能结构的形状和尺寸，使其更不易产生腐蚀，从而提高其耐腐蚀性能。</a:t>
            </a:r>
          </a:p>
          <a:p>
            <a:r>
              <a:t>3. 轻量化设计可以采用耐腐蚀性能好的材料，使其在减轻重量的同时保持较高的耐腐蚀性能。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功能结构轻量化设计的基本原则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功能结构的轻量化与高强度设计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功能结构轻量化设计的基本原则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材料选择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选择具有高强度重量比的材料，例如复合材料、铝合金、钛合金、镁合金等。</a:t>
            </a:r>
          </a:p>
          <a:p>
            <a:r>
              <a:t>2. 考虑材料的韧性、耐腐蚀性、耐高温性、阻燃性和其他特殊性能。</a:t>
            </a:r>
          </a:p>
          <a:p>
            <a:r>
              <a:t>3. 优化材料的成分和工艺以提高其强度重量比，例如铝合金中的添加元素和热处理工艺。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结构优化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采用合理的结构形式，例如桁架结构、蜂窝结构、三明治结构等，以提高结构的刚度强度和稳定性。</a:t>
            </a:r>
          </a:p>
          <a:p>
            <a:r>
              <a:t>2. 优化结构参数，例如梁的截面形状、厚度和长度，以提高结构的强度重量比。</a:t>
            </a:r>
          </a:p>
          <a:p>
            <a:r>
              <a:t>3. 使用有限元分析（FEA）软件对结构进行模拟和优化，以确定最佳的结构参数。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功能结构轻量化设计的基本原则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拓扑优化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拓扑优化是一种计算机辅助设计技术，可以自动生成具有最佳强度重量比的结构。</a:t>
            </a:r>
          </a:p>
          <a:p>
            <a:r>
              <a:t>2. 拓扑优化算法通过迭代计算，逐渐去除结构中非承载部分，从而实现结构的轻量化。</a:t>
            </a:r>
          </a:p>
          <a:p>
            <a:r>
              <a:t>3. 拓扑优化可以用于优化各种类型结构，例如梁、板、壳、桁架等。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增材制造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增材制造是一种快速成型技术，可以将数字模型直接转化为实物。</a:t>
            </a:r>
          </a:p>
          <a:p>
            <a:r>
              <a:t>2. 增材制造可以制造出复杂形状的结构，其重量比传统制造工艺更轻。</a:t>
            </a:r>
          </a:p>
          <a:p>
            <a:r>
              <a:t>3. 增材制造技术还在不断发展，其材料选择和加工精度也在不断提高。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功能结构轻量化设计的基本原则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多功能设计是指将多种功能集成到一个结构中，以实现结构的轻量化和功能性。</a:t>
            </a:r>
          </a:p>
          <a:p>
            <a:r>
              <a:t>2. 多功能设计可以通过多种方法实现，例如结构集成、材料复合、传感集成等。</a:t>
            </a:r>
          </a:p>
          <a:p>
            <a:r>
              <a:t>3. 多功能设计可以提高结构的性能和效率，并降低结构的重量。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可持续设计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可持续设计是指在结构设计中考虑环境和社会因素，以实现结构的可持续发展。</a:t>
            </a:r>
          </a:p>
          <a:p>
            <a:r>
              <a:t>2. 可持续设计包括使用可再生材料、减少能源消耗、降低污染物排放等。</a:t>
            </a:r>
          </a:p>
          <a:p>
            <a:r>
              <a:t>3. 可持续设计可以提高结构的环保性和经济性，并延长结构的使用寿命。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多功能设计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功能结构轻量化设计常用方法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功能结构的轻量化与高强度设计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功能结构轻量化设计常用方法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拓扑优化设计方法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基于材料或几何非线性分析；</a:t>
            </a:r>
          </a:p>
          <a:p>
            <a:r>
              <a:t>2. 基于不同的性能目标进行结构的改进；</a:t>
            </a:r>
          </a:p>
          <a:p>
            <a:r>
              <a:t>3. 需要反复计算和修改设计。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轻量化材料应用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高强度钢、铝合金、钛合金、复合材料等；</a:t>
            </a:r>
          </a:p>
          <a:p>
            <a:r>
              <a:t>2. 新型金属材料、陶瓷材料、高分子材料等；</a:t>
            </a:r>
          </a:p>
          <a:p>
            <a:r>
              <a:t>3. 不同材料的组合使用。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功能结构轻量化设计常用方法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结构优化设计方法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尺寸优化设计、形状优化设计、拓扑优化设计等；</a:t>
            </a:r>
          </a:p>
          <a:p>
            <a:r>
              <a:t>2. 基于不同的性能目标进行结构的改进；</a:t>
            </a:r>
          </a:p>
          <a:p>
            <a:r>
              <a:t>3. 需要反复计算和修改设计。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多学科优化设计方法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结构设计、材料设计、工艺设计等；</a:t>
            </a:r>
          </a:p>
          <a:p>
            <a:r>
              <a:t>2. 基于不同的性能目标进行结构的改进；</a:t>
            </a:r>
          </a:p>
          <a:p>
            <a:r>
              <a:t>3. 需要反复计算和修改设计。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功能结构轻量化设计常用方法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制造工艺优化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铸造、锻造、焊接、机加工等；</a:t>
            </a:r>
          </a:p>
          <a:p>
            <a:r>
              <a:t>2. 新型制造工艺、增材制造、激光加工等；</a:t>
            </a:r>
          </a:p>
          <a:p>
            <a:r>
              <a:t>3. 不同制造工艺的组合使用。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轻量化设计软件技术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有限元分析软件、优化设计软件、制造工艺仿真软件等；</a:t>
            </a:r>
          </a:p>
          <a:p>
            <a:r>
              <a:t>2. 新型轻量化设计软件、云计算平台等；</a:t>
            </a:r>
          </a:p>
          <a:p>
            <a:r>
              <a:t>3. 不同软件的组合使用。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https://d.book118.com/688027120000006036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高强度材料在功能结构中的应用</vt:lpstr>
      <vt:lpstr> 高强度材料在功能结构中的应用</vt:lpstr>
      <vt:lpstr> 高强度材料在功能结构中的应用</vt:lpstr>
      <vt:lpstr> 高强度材料在功能结构中的应用</vt:lpstr>
      <vt:lpstr> 轻量化设计对功能结构强度的影响</vt:lpstr>
      <vt:lpstr> 轻量化设计对功能结构强度的影响</vt:lpstr>
      <vt:lpstr> 轻量化设计对功能结构强度的影响</vt:lpstr>
      <vt:lpstr> 轻量化设计对功能结构强度的影响</vt:lpstr>
      <vt:lpstr> 功能结构轻量化设计的基本原则</vt:lpstr>
      <vt:lpstr> 功能结构轻量化设计的基本原则</vt:lpstr>
      <vt:lpstr> 功能结构轻量化设计的基本原则</vt:lpstr>
      <vt:lpstr> 功能结构轻量化设计的基本原则</vt:lpstr>
      <vt:lpstr> 功能结构轻量化设计常用方法</vt:lpstr>
      <vt:lpstr> 功能结构轻量化设计常用方法</vt:lpstr>
      <vt:lpstr> 功能结构轻量化设计常用方法</vt:lpstr>
      <vt:lpstr> 功能结构轻量化设计常用方法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2024-09-15T00:29:29.772</cp:lastPrinted>
  <dcterms:created xsi:type="dcterms:W3CDTF">2024-09-14T16:29:29Z</dcterms:created>
  <dcterms:modified xsi:type="dcterms:W3CDTF">2024-09-14T16:29:31Z</dcterms:modified>
</cp:coreProperties>
</file>