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0B2E4-0F28-4A86-95B1-D55FB8D01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1B03B-490E-4C61-9B50-34EE134C0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2E941-54FC-48BE-AD3F-A50E5C7D7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4FA87-805F-440E-801C-05E3B85F7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26FE38-2A6F-4698-99FA-208F844BA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1486EA-7B0E-4524-8432-0420F1239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7DEE12-577D-4607-9B1D-6D194C063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10D54-0706-48F0-98E1-3F2A116D0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DA383-1C50-42FF-BF01-52F402C40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E7EEB-9489-4E6E-AF46-649378DD8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5C88F-47ED-4F35-8BFF-E2BF9E89A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3312504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母猪常见疾病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母猪繁殖系统疾病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母猪呼吸系统疾病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母猪消化系统疾病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母猪免疫系统疾病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母猪其他常见疾病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繁殖障碍性疾病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母猪疾病种类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213" b="122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415" r="134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03" b="1670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如子宫内膜炎、卵巢囊肿、流产等。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如胃炎、肠炎、腹泻等。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如肺炎、感冒等。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如皮肤病、猪丹毒等。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母猪疾病的传播主要通过接触、空气、饮水、饲料等途径。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58" r="13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易感动物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不同地区、不同季节的母猪疾病流行特点不同，与气候、环境、饲养管理等因素密切相关。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母猪的易感性与年龄、品种、健康状况等因素有关，同时某些疾病也容易感染其他动物。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母猪疾病流行病学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加强饲养管理，保持猪舍卫生，定期进行消毒，实施疫苗接种等。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及时发现、诊断和治疗病猪，采取隔离、扑杀等措施防止疾病扩散，同时加强检疫和监督。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在预防和治疗过程中，合理使用药物，避免耐药性的产生。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母猪疾病预防和控制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母猪繁殖系统疾病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子宫内膜炎是母猪繁殖障碍的重要原因之一，可导致母猪不孕、流产、早产等。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子宫内膜炎多由细菌感染引起，常见于产后、难产、子宫脱出等情况后。病猪表现为食欲不振、体温升高、阴道流出脓性或粘液性分泌物等症状。治疗时需及时使用抗生素，并加强饲养管理，保持环境卫生。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0" b="5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子宫内膜炎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卵巢囊肿是由于卵巢内卵泡发育异常或闭锁，导致卵泡液滞留而形成的囊状结构。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卵巢囊肿分为卵泡囊肿和黄体囊肿两种类型，病猪表现为发情期延长或不发情、假孕等症状。治疗时可根据病情采取保守治疗或手术治疗，同时加强饲养管理，保持环境稳定。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卵巢囊肿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产后无乳综合症是指母猪产后无乳或乳汁不足，不能满足哺乳仔猪的需求。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无乳综合症可能是由于内分泌失调、营养不良、应激等因素引起。病猪表现为乳房肿胀、乳汁分泌量少或无乳，仔猪饥饿、消瘦。治疗时需加强母猪饲养管理，提供充足营养，同时采取催乳措施，如按摩乳房、使用催乳药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产后无乳综合症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产后瘫痪又称产后麻痹，是指母猪产后四肢或全身麻痹的一种营养代谢性疾病。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产后瘫痪可能是由于钙磷缺乏或比例失调引起。病猪表现为食欲不振、步态不稳、瘫痪等症状。治疗时需及时补充钙磷，调整饲料营养成分比例，同时采取对症治疗措施，如消炎止痛、强心补液等。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产后瘫痪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母猪呼吸系统疾病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感冒是母猪呼吸系统疾病中的一种常见病，主要由病毒引起，表现为发热、咳嗽、流涕等症状。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感冒通常在季节交替、气候变化较大时发生，主要症状包括发热、咳嗽、流涕、呼吸困难等。该病具有自限性，一般病程为一周左右，但若并发感染，病情可能加重。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支气管肺炎是母猪呼吸系统疾病中的一种常见病，主要由细菌感染引起，表现为咳嗽、气喘等症状。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支气管肺炎通常在母猪生产后发生，主要症状包括咳嗽、气喘、呼吸困难等。该病可通过抗生素治疗，同时保持猪舍通风良好、环境卫生等措施也有助于预防该病的发生。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支气管肺炎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https://d.book118.com/688033125047006035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2024-09-14T02:50:37.646</cp:lastPrinted>
  <dcterms:created xsi:type="dcterms:W3CDTF">2024-09-13T18:50:37Z</dcterms:created>
  <dcterms:modified xsi:type="dcterms:W3CDTF">2024-09-13T18:50:39Z</dcterms:modified>
</cp:coreProperties>
</file>