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A87C6-2977-4B91-97A8-527BF2599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475A2-9B0B-494D-BEA5-0B649EF00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10E08-CE89-4496-BBE7-502E981D7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9EB2A-125A-42F5-B4FD-68558CF4F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EAA7C-F789-4839-8A44-68A1AFF68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3C5A1-3412-4CAC-B57A-A7EF7B3A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8F12B-A32D-4DF0-BBAC-A86894E7A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8D145-5E44-4B5B-8C73-07304B7ED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46986-E49E-4EFA-89EC-DA77DF39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D6EF5-747C-4670-A441-74336FBBF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79B5C-F8DD-4058-8671-B153612BE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40530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健康数据隐私保护对医疗保健行业的挑战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健康数据隐私保护现状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健康数据隐私泄露风险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761" r="297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随着医疗保健行业数字化进程的加速，健康数据隐私保护问题日益凸显。保护患者隐私是医疗保健行业的核心职责之一，对于维护患者信任、确保数据安全和推动医疗创新至关重要。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健康数据隐私保护的重要性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健康数据泄露事件频发，涉及患者个人信息、医疗记录等敏感数据。这些事件不仅损害了患者权益，还对医疗机构声誉和信任造成严重影响。因此，加强健康数据隐私保护已成为医疗保健行业亟待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本报告旨在分析健康数据隐私保护对医疗保健行业的挑战，探讨现有保护措施的有效性及不足之处，并提出针对性的改进建议，以推动医疗保健行业在保护患者隐私方面取得实质性进展。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梳理健康数据隐私保护的相关法规、政策和技术标准，深入分析当前医疗保健行业在健康数据收集、存储、传输和使用等环节存在的隐私泄露风险。同时，结合国内外典型案例和实践经验，探讨加强健康数据隐私保护的有效途径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健康数据隐私保护现状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我国已出台《网络安全法》、《数据安全法》等相关法律法规，对健康数据的收集、存储、使用等方面进行了规范，强调数据主体权益保护。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国外法规政策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欧盟的《通用数据保护条例》（GDPR）等法规对数据隐私保护设定了严格的标准，违反者将受到重罚，这促使全球范围内的企业更加重视数据隐私保护。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国内外法规政策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416" b="114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隐私保护技术进展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匿名化技术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通过去除或替换数据中的个人标识符，使数据无法关联到特定个体，从而保护个人隐私。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采用加密算法对数据进行加密处理，确保数据在传输和存储过程中的安全性，防止未经授权的访问和泄露。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差分隐私技术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通过添加随机噪声等方式，使得在保留数据统计特性的同时，降低个体隐私泄露的风险。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远程医疗在方便患者就医的同时，也面临着数据传输安全、患者隐私保护等问题。需通过加密通信、访问控制等手段保障数据安全。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电子病历系统广泛应用于医疗保健行业，但存在数据泄露风险。为确保数据安全，需采用强密码策略、定期安全审计等防护措施。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精准医疗依赖于大量患者数据进行分析和挖掘，以实现个性化治疗。在处理这些数据时，需遵循隐私保护原则，确保患者隐私不受侵犯。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医疗保健行业应用现状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健康数据隐私泄露风险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医疗机构内部员工违规操作或恶意泄露患者数据。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外部攻击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黑客利用系统漏洞或恶意软件攻击医疗机构，窃取患者数据。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医疗机构使用的第三方服务或供应商存在安全漏洞，导致患者数据泄露。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泄露患者敏感信息，如病史、诊断结果等，侵犯患者隐私权。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708" r="7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隐私侵犯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泄露的个人身份信息可能被用于身份盗用、欺诈等非法活动。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医疗机构数据泄露会导致患者信任度下降，影响医疗机构的声誉和业务。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泄露后果分析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某大型医疗机构员工违规泄露患者数据，导致数千名患者隐私被侵犯。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黑客利用恶意软件攻击某医疗机构，窃取数万份患者病历资料，并在网络上公开售卖。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417" r="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某医疗机构使用的第三方服务存在安全漏洞，导致数百万份患者数据泄露。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https://d.book118.com/688034053024006037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2024-09-16T21:28:55.247</cp:lastPrinted>
  <dcterms:created xsi:type="dcterms:W3CDTF">2024-09-16T13:28:55Z</dcterms:created>
  <dcterms:modified xsi:type="dcterms:W3CDTF">2024-09-16T13:28:57Z</dcterms:modified>
</cp:coreProperties>
</file>