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ED422-53C0-4509-AAA8-736DA1F4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493E8-AE05-4663-8CE2-90592111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A7197-6454-4D15-BB5A-8EBCC925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1ED80-FAB7-47F1-9FD6-2171E7AA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65464-7CA8-4E32-BF0D-6F335D68E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9B546-147B-4AA6-BA21-B1A0A60C9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028C6-4676-4F08-8D20-7AE4A0626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5212A-3733-42FE-B65E-7EEF26AC5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2CD5E-4872-4489-9380-C57A57DDF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05C86-6FB0-47B4-B1F1-A7DC2655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53756-D4A7-4C05-A90E-E3E702B52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4110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学习药品采购与供应链管理技巧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供应链管理理论及实践应用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药品采购流程规范化操作指南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质量安全监管在药品采购中作用突出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成本控制策略在供应链管理中应用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信息化技术在药品采购和供应链中应用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指医疗机构或药品经营企业为满足临床用药需求，从合法的药品生产企业或经营企业购进药品的行为。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确保药品供应及时、安全、有效，降低采购成本，提高资金使用效率。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遵循质量优先、价格合理、保障供应的原则，实行药品分类采购和集中采购。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根据药品需求特点、市场供应情况和采购预算，制定合理的采购策略，如定期采购、定量采购、联合采购等。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采购原则与策略选择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市场需求分析与预测方法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收集临床用药需求、疾病谱变化、新药上市等信息，分析市场趋势和竞争态势。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运用统计学、数学模型等方法，对药品需求进行定量预测，为采购决策提供科学依据。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对供应商的资质、信誉、产品质量、服务能力等进行全面评估。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制定明确的供应商选择标准，如质量保证能力、交货期、价格水平、售后服务等，确保选择到优质的供应商。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供应链管理理论及实践应用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供应链管理是一种集成的管理思想和方法，涉及从供应商到最终用户的整个流程，旨在提高整体效率和效益。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供应链管理的定义与内涵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以客户为中心，以市场需求为导向，通过协调与整合供应链上的各个环节，实现资源的最优配置和快速响应市场需求。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供应链管理的核心思想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提高客户满意度、降低库存成本、提高交货可靠性、优化资源配置等。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供应链管理概述及核心思想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包括环境分析、制定战略、实施计划、监控与评估等步骤。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供应链战略规划的流程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包括基于产品的供应链设计、基于成本核算的供应链设计、基于多代理的集成供应链设计等。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供应链设计的方法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运用数学规划、启发式算法等优化技术，对供应链网络进行优化，提高整体运作效率。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供应链网络优化技术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供应链战略规划与设计方法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合作伙伴关系维护策略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建立长期稳定的合作关系，加强沟通与协调，共同解决问题，实现互利共赢。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合作伙伴的选择标准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包括质量、价格、交货期、服务、技术能力等。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包括需求分析、市场调查、初步筛选、深入评估、合作谈判等步骤。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库存控制是供应链管理的重要环节，对于平衡供需矛盾、保障生产顺利进行具有重要意义。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包括ABC分类法、定量订货法、定期订货法、经济订货批量模型等。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运用现代信息技术手段，如物联网、大数据分析等，对库存进行实时监控和智能调度，实现库存成本最小化和服务水平最大化。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库存控制策略及优化技术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药品采购流程规范化操作指南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根据医院或药店的实际情况，制定明确的药品需求计划，包括药品名称、规格、数量、预算等信息。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建立规范的审批流程，确保需求计划经过相关部门和人员的审核和批准，避免出现不必要的浪费和风险。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需求计划制定与审批流程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向多家供应商发出询价单，了解市场行情和价格水平，为后续的比价和议价提供基础数据。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对收到的报价进行比较，综合考虑价格、质量、服务等因素，选择性价比最高的供应商。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与供应商进行价格谈判，争取获得更优惠的价格和更好的服务条件，降低采购成本。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询价、比价、议价技巧分享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确保合同条款清晰、明确，包括药品名称、规格、数量、价格、交货时间、付款方式等重要信息。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对供应商进行资信调查，了解其信誉和经营状况，避免出现合同纠纷和财务风险。同时，建立合同管理制度，加强合同执行和监督。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合同签订注意事项及风险防范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https://d.book118.com/688034110056006040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2024-09-18T21:05:18.703</cp:lastPrinted>
  <dcterms:created xsi:type="dcterms:W3CDTF">2024-09-18T13:05:18Z</dcterms:created>
  <dcterms:modified xsi:type="dcterms:W3CDTF">2024-09-18T13:05:21Z</dcterms:modified>
</cp:coreProperties>
</file>