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C86107-28AC-4866-A103-B0F907995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7C96A3-1357-4394-818B-D716FF318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E26ABC-9B1B-4E8F-84FF-ABFBB8278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5375F1-7439-4632-81D7-9C393CB48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AD5D90-665D-4633-88D7-E059EC40A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7934C9-930E-485D-9E7F-3690F7775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4B9CCC-5774-4F48-B023-821381467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A20548-9717-41D7-83EB-E09612E74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6FEF57-5D4D-48C4-8A0A-240F8AA7F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20494A-A2D9-4EEC-A90C-6C1D7EB62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4278A7-0A7E-4DA4-8D6F-A1292F249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3414104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游戏影视行业未来五至十年内容创作趋势解析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行业概述与现状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技术创新对内容创作影响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内容创作趋势预测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产业链变革及商业模式创新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政策法规环境及挑战应对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行业概述与现状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萌芽期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游戏影视行业起源于上世纪80年代，随着计算机技术的不断发展，游戏和影视制作逐渐走向专业化。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快速发展期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进入90年代，随着互联网的普及和多媒体技术的飞速发展，游戏影视行业迎来了第一个黄金时期。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成熟期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近年来，游戏影视行业逐渐走向成熟，市场规模不断扩大，产业链不断完善。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游戏影视行业发展历程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当前市场规模及增长速度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根据相关数据显示，游戏影视行业市场规模已经超过数千亿美元，成为全球最大的娱乐产业之一。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增长速度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随着科技的不断进步和消费者需求的日益增长，游戏影视行业市场规模仍将继续保持快速增长。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消费者需求特点分析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多元化需求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消费者对游戏影视内容的需求越来越多元化，包括不同类型、不同风格、不同文化背景等。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高品质追求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消费者对游戏影视内容的品质要求越来越高，包括画面、音效、剧情等方面。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社交化需求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游戏影视内容已经成为人们社交的重要话题，消费者更加注重与其他人的分享和交流。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技术创新对内容创作影响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虚拟现实(VR)技术应用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沉浸式体验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VR技术为游戏和影视内容提供了全新的沉浸式体验，观众可以身临其境地参与其中，极大提升了内容的吸引力和互动性。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场景拓展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VR技术打破了传统屏幕的限制，为内容创作者提供了无限的想象空间，可以创造出更加宏大、复杂的场景和世界观。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社交互动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VR技术还促进了社交互动的发展，观众可以在虚拟空间中与其他人进行互动和交流，增强了内容的社交属性。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跨平台应用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AR技术的应用不仅局限于特定的设备或平台，可以跨平台应用于手机、平板、智能眼镜等多种设备，拓展了内容的传播渠道和受众范围。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现实增强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AR技术可以将虚拟元素与现实世界相融合，为游戏和影视内容提供更加丰富的视觉效果和互动体验。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创新广告模式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AR技术为广告行业提供了新的创意空间，可以将广告内容以更加生动、有趣的形式呈现给观众，提高广告的吸引力和转化率。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917" r="1591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增强现实(AR)技术融合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自动化内容生成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AI技术可以自动生成文本、图像、音频等多种类型的内容，为内容创作者提供了更多的素材和灵感来源。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智能剪辑和后期制作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AI技术可以协助剪辑师进行智能剪辑和后期制作，提高了制作效率和质量，降低了制作成本。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个性化推荐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AI技术可以通过分析用户的行为和喜好，为观众提供更加个性化的内容推荐，提高了内容的传播效率和用户满意度。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人工智能(AI)在内容创作中应用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内容创作趋势预测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游戏与影视行业将更紧密地合作，共同开发和推广具有潜力的IP，实现内容互补和受众拓展。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IP共享与跨界合作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游戏将借鉴影视行业的叙事技巧，通过丰富的剧情和角色塑造，提升游戏的情感共鸣和吸引力。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叙事方式融合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影视内容将融入更多游戏元素，如观众可影响剧情走向的互动环节，让观众更加沉浸其中。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互动影视体验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跨界融合：游戏与影视相互渗透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4487" r="2448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创新科幻与奇幻元素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科幻和奇幻题材将继续受到欢迎，并通过创新的世界观和设定，为观众带来全新的视觉和心灵体验。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全球化视野下的文化交融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游戏影视作品将更多地展现不同文化背景和特色，促进文化交流和多元文化发展。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社会议题关注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作品将更加关注社会现实议题，如环境保护、性别平等等，通过娱乐形式传递积极价值观。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多元化题材：满足不同受众需求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https://d.book118.com/688034141046006032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2024-09-09T18:31:11.480</cp:lastPrinted>
  <dcterms:created xsi:type="dcterms:W3CDTF">2024-09-09T10:31:11Z</dcterms:created>
  <dcterms:modified xsi:type="dcterms:W3CDTF">2024-09-09T10:31:13Z</dcterms:modified>
</cp:coreProperties>
</file>