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7CAF1-36B2-475B-AE15-DBE58ACA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09407-B052-417C-A8B1-7D106FDB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265EC-BBB8-40F9-BC16-9089A880A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BA0C2-DAAB-4153-ADE5-2AE2B8867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451477-E9B8-4C53-BE8C-B4672D25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2C04E-CC70-4EA0-A69F-25CFE3EBA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EC9ABD-B125-4183-854F-BBA9F02AC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1DDC2-00FC-4BF2-BBEA-CDED871E2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AB928-9CBB-4A21-8372-7BDE9410B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34A5D-9517-4C0A-97DF-D1820587A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2B3F5-2B1A-4BAB-9F47-63EFB4F1A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502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创业法学仙乐牌加盟创业团队成员合作框架协议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创业团队成员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合作框架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加盟创业团队与仙乐牌关系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知识产权和保密条款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违约责任和争议解决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本协议旨在明确团队成员之间的权利、义务和责任，促进团队成员之间的紧密合作，共同推进仙乐牌加盟创业项目的发展。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通过本协议，规范团队成员在项目执行过程中的行为，确保项目的顺利进行和团队成员的合法权益。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规范团队行为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团队成员共同致力于实现仙乐牌加盟创业项目的成功，本协议有助于明确共同目标，形成团队合力。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实现共同目标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本协议适用于所有参与仙乐牌加盟创业项目的团队成员，包括创始人、投资者、管理层、技术团队等。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本协议涵盖团队成员在项目执行过程中的所有合作内容，包括但不限于资金投入、技术支持、市场推广、运营管理等。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期限和终止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本协议自签署之日起生效，至项目完成或提前终止时失效。在协议有效期内，团队成员应严格遵守协议规定。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创业团队成员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在公司注册时或在此之前，经共同协商确定并签署本协议的创业者。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初始团队成员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在公司运营过程中，经现有团队成员一致同意并签署相关协议的加入者。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后续加入成员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成员资格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参与公司决策、分享公司收益、使用公司资源、保护自身合法权益等。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遵守公司章程和本协议、履行工作职责、维护公司利益、不得从事与公司相竞争的业务等。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成员权利和义务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经全体团队成员一致同意，可以变更团队成员的持股比例或工作职责等。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团队成员在提前通知并满足特定条件下，可以退出团队并转让其持有的股份或权益。若因违反协议或公司章程被强制退出的，将承担相应责任。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成员变更和退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合作框架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双方以共同投资、共同经营、共担风险、共享收益的方式进行合作。具体投资比例、经营方式等细节将在后续协议中明确。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双方将围绕仙乐牌产品的研发、生产、销售等环节展开深入合作，共同提升品牌影响力和市场占有率。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合作方式和内容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本协议有效期为五年，自双方签字盖章之日起计算。合作期满前，双方可协商续签或终止协议。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合作期限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双方将制定详细的合作计划和时间表，确保合作项目的顺利推进。每季度进行项目进度评估，及时调整合作策略。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合作进度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合作期限和进度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在合作期限内，如需变更合作内容、方式等，双方应协商一致，签订补充协议。补充协议与本协议具有同等法律效力。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合作变更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期限内，如因不可抗力因素导致合作无法继续，或双方协商一致提前终止合作，应提前三个月书面通知对方，并按照约定处理好合作期间的各项事务。合作终止后，双方应互相保密合作期间涉及的商业秘密和知识产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合作终止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合作变更和终止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加盟创业团队与仙乐牌关系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加盟条件和流程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加盟条件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具备创业意愿和能力的个人或团队，认同仙乐牌品牌理念和经营模式，愿意共同发展和推广仙乐牌品牌。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提交加盟申请，经仙乐牌审核通过后，签订加盟合同，支付加盟费用，完成相关手续，正式成为仙乐牌加盟创业团队成员。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https://d.book118.com/688035026015006032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2024-09-09T08:54:19.117</cp:lastPrinted>
  <dcterms:created xsi:type="dcterms:W3CDTF">2024-09-09T00:54:19Z</dcterms:created>
  <dcterms:modified xsi:type="dcterms:W3CDTF">2024-09-09T00:54:21Z</dcterms:modified>
</cp:coreProperties>
</file>