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60244-EC8F-4C61-85B0-6B3B26C3E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E0DFE-C9BC-4F1D-B2BC-F60C8CC80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A60D2-C01F-4DEF-A2A9-F11F6E8A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4D248-C4CB-4F82-9ABB-49A84E78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C2E40-00C9-40B7-B075-069FA47D9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52A6DF-28BE-4464-A361-613143653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16CB9-109A-4B77-AA45-C1EE7F26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1E865-EA20-4036-B633-0ED449E9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437E3-7CC0-4F8C-959F-11B612B7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D3BA2-4C1F-4C30-B938-022F8F77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60838-E833-4034-88C9-78FBA04F3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5056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售后服务质量的管理与改进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售后服务质量的评估与监控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86" r="22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06" r="328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售后服务质量是指在产品销售后，企业为客户提供的各种服务活动的质量，包括维修、退换货、咨询等方面。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优质的售后服务质量是企业赢得客户信任、提升品牌形象、增强市场竞争力的重要手段。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目前，各行业的售后服务质量参差不齐，部分企业存在服务不及时、不专业、态度差等问题，导致客户投诉率较高。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一些企业已经开始重视售后服务质量，通过建立完善的售后服务体系、提高服务人员素质等方式来提升服务质量，但仍有部分企业存在诸多不足。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售后服务质量现状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随着互联网的发展，客户对售后服务的要求越来越高，企业需要不断适应市场变化，提升服务质量和效率。同时，售后服务涉及到多个部门和环节，需要各部门之间的紧密协作和沟通。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优质的售后服务质量可以为企业赢得口碑和客户忠诚度，进而促进销售增长。此外，通过大数据、人工智能等技术的应用，企业可以更加精准地了解客户需求，提供个性化、智能化的服务，提升客户满意度。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8" r="197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确保在客户遇到问题时，能够迅速提供解决方案，减少客户等待时间。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设立专门的售后服务部门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确保有足够的人力和物力资源来提供高质量的售后服务。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明确售后服务流程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包括服务接待、问题诊断、解决方案制定、实施维修、质量检查、客户反馈等各个环节。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建立完善的售后服务体系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包括服务响应时间、服务质量、服务态度等方面的具体要求。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定期评估服务质量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通过客户满意度调查、服务投诉分析等方式，对售后服务质量进行定期评估。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不断改进服务标准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根据评估结果和客户反馈，不断完善和调整服务标准，提高服务质量。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制定明确的售后服务标准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提高团队专业技能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通过培训、学习等方式，提高团队成员的专业技能和服务水平。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强化服务意识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培养团队成员的服务意识，使其能够主动、热情地为客户提供优质服务。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通过设立奖励机制、提供晋升机会等方式，激励团队成员不断提高服务质量。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加强售后服务团队建设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售后服务质量的评估与监控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制定全面的评估指标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包括响应时间、解决率、重复问题率等关键指标，以衡量售后服务质量。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通过权重分配、数据分析和可视化展示等方式，构建完善的评估体系。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定期评估与审计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对售后服务团队进行定期评估，确保服务质量和客户满意度达到预期水平。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设立评估指标和体系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针对售后服务的关键环节和客户需求，设计合理的调查问卷。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定期开展客户满意度调查，收集客户反馈，对数据进行深入分析。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根据调查结果，制定相应的改进措施，提升客户满意度。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https://d.book118.com/688035056135006036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2024-09-16T10:55:29.103</cp:lastPrinted>
  <dcterms:created xsi:type="dcterms:W3CDTF">2024-09-16T02:55:29Z</dcterms:created>
  <dcterms:modified xsi:type="dcterms:W3CDTF">2024-09-16T02:55:30Z</dcterms:modified>
</cp:coreProperties>
</file>