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B4BA86-921E-4A1E-B006-BC126B573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AF528F-EC9A-4D83-8603-D5C3F79AB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7A49F8-FCFD-44B2-8ABC-59091EB0A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659D73-D665-4C29-A505-F3CD7B895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18FC4C-3828-4E9E-B2E0-A71B8CBD8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27AAA6-48ED-49B4-97FC-0C8AE5B4F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95EC7A-F322-4933-B1CD-0A802A0F1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5636CC-9330-4E07-8747-87FD678C5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877CE7-5860-4F6D-B733-253519BA4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9E795-9077-44E9-87C5-241D9A873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60305-D301-4A1B-861F-FAD938E39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3510307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产品知识讲解技巧总结与反思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产品知识讲解的重要性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产品知识讲解技巧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产品知识讲解的实战经验与案例分享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提升产品知识讲解能力的建议与策略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产品知识讲解的未来趋势与发展方向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产品知识讲解的重要性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提升客户体验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客户了解产品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通过详细的产品知识讲解，客户能够全面了解产品的功能、特点和使用方法，从而更好地选择适合自己的产品。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增强互动与沟通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产品知识讲解是与客户互动和沟通的重要环节，有助于建立良好的客户关系，提升客户满意度。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解答疑问与消除疑虑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通过解答客户的疑问和消除客户的疑虑，增强客户对产品的信任感，提高客户忠诚度。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准确、全面的产品知识讲解能够展现出销售人员的专业性，赢得客户的信任。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传递专业性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强化品牌形象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促进口碑传播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专业、到位的讲解有助于强化品牌形象，提升客户对品牌的认同感和忠诚度。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满意的客户会成为产品的忠实拥趸，通过口碑传播帮助扩大产品影响力。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建立信任与忠诚度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深入的产品知识讲解有助于激发客户的购买欲望，提高销售转化率。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提高转化率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通过有效的产品知识讲解，吸引更多潜在客户，拓展市场份额。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拓展市场份额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准确、全面的产品知识讲解能够提升产品的市场竞争力，帮助企业在激烈的市场竞争中脱颖而出。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提升市场竞争力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促进销售与市场推广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产品知识讲解技巧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深入了解产品的特性、功能、优势等信息，确保能够准确全面地传达给客户。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掌握产品细节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了解市场上的同类产品，通过比较突出自身产品的优势和独特之处。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比较竞品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将产品优势提炼成简洁明了的卖点，便于客户理解和记忆。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提炼卖点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熟悉产品特性与优势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制作演示文稿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使用演示文稿、图片、视频等多媒体手段，生动形象地展示产品功能。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使用实例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用具体的实例来展示产品功能，让客户更好地理解产品的实际应用效果。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现场操作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如果有条件，尽量现场操作产品，让客户亲身体验产品的效果。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有效展示产品功能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用简洁明了的语言描述产品，避免使用过于专业或复杂的词汇。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语言简练明了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通过肢体语言、面部表情等非语言方式增强表达效果，使讲解更具感染力。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非语言技巧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根据讲解内容和现场氛围，适当调整语速和音量，确保信息传达的准确性。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语速与音量控制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运用语言与非语言沟通技巧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倾听与回应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认真倾听客户的疑问和异议，给予积极的回应，避免直接反驳或忽视客户的意见。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提供解决方案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针对客户的疑问和异议，提供切实可行的解决方案，帮助客户消除疑虑。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预先准备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提前预测客户可能会提出的疑问和异议，并准备好相应的解答方案。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回答客户疑问与处理异议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产品知识讲解的实战经验与案例分享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https://d.book118.com/688035103076006026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2024-09-03T23:16:52.493</cp:lastPrinted>
  <dcterms:created xsi:type="dcterms:W3CDTF">2024-09-03T15:16:52Z</dcterms:created>
  <dcterms:modified xsi:type="dcterms:W3CDTF">2024-09-03T15:16:54Z</dcterms:modified>
</cp:coreProperties>
</file>