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5E90C-6D2B-468A-BC4E-DB4EBAFFD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4AD72-9D9C-47CC-9916-351148F49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50435-BE6C-44E1-9748-9C7EB1FC7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13FE6-0962-48FD-877E-61605ED46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AB40C6-5D3A-4192-B991-1F57AC53A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3C3FEB-206D-417B-BE5A-BD6052CF5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861D59-D079-484B-8BBF-B970DFCE5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BB568-ED49-4E98-B12D-558FA4AC4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0B602-9477-46E8-846E-D96755693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9750B-1266-458B-B415-0D7C8420F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6105F-4E3D-4256-98E3-3C2044E42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351351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管理者的培训心得体会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管理理念更新与认知提升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沟通技巧与人际关系处理能力增强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时间管理与工作效率提高策略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团队协作与激励机制建设经验分享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应对挑战与解决问题的能力提升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372" b="24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906" b="3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提升管理能力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通过培训，学习先进的管理理论和方法，提升管理者的计划、组织、领导和控制能力。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适应组织变革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随着企业发展和市场变化，组织结构和业务模式不断调整，管理者需要不断更新知识和技能，以适应变革。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培养后备人才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通过管理者培训，发现和培养具有潜力的后备人才，为企业未来发展提供人才保障。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学习管理学、组织行为学、人力资源管理等理论知识，掌握基本的管理原理和方法。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通过分析经典案例和实战案例，了解不同情境下的管理策略和实践，培养分析和解决问题的能力。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通过模拟真实场景中的角色扮演，体验不同角色的心理和行为，提高沟通和协作能力。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组织小组讨论和团队活动，分享经验和观点，激发创新思维和团队合作精神。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团队讨论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管理理念更新与认知提升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现代管理理论强调整体性和系统性思考，要求管理者从全局出发，关注组织内外环境的相互作用和影响。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系统思考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管理的核心是关注人的需求和发展，通过激发员工的潜能和创造力，实现组织和个人目标的共同实现。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以人为本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现代管理理论强调变革和创新的重要性，要求管理者具备敏锐的市场洞察力和创新能力，推动组织不断适应外部环境的变化。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变革与创新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对现代管理理论的新理解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团队管理是现代管理的重要组成部分，要求管理者具备团队建设、协调、沟通等方面的能力，激发团队成员的积极性和创造力。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领导力是管理者的核心能力之一，包括激励、沟通、决策、执行等多个方面。通过培训，我深刻认识到领导力对于组织发展的重要性。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领导者和团队管理需要以目标为导向，明确组织的使命和愿景，制定可行的计划和策略，推动组织不断前进。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领导力与团队管理的重要性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创新思维是管理工作中的重要素质之一，要求管理者具备开放、包容、探索的精神，不断寻求新的解决方案和发展机会。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通过培训，我学习到了多种创新方法，如头脑风暴、六顶思考帽等，这些方法可以帮助管理者激发团队的创新力，产生更多的创意和想法。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创新实践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创新思维需要与实践相结合，管理者需要鼓励团队成员勇于尝试和实践新的想法和方案，从实践中学习和成长。同时，管理者也需要关注行业和市场的发展趋势，不断推动组织的创新和发展。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创新思维在管理工作中的应用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沟通技巧与人际关系处理能力增强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沟通技巧的运用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我学到了如何运用不同的沟通技巧，如清晰表达、倾听、反馈等，来应对不同的沟通场景和问题。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沟通障碍的克服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通过培训，我了解到沟通障碍的成因及应对方法，如避免使用模糊语言、减少信息失真、保持开放心态等。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在培训中，我深刻体会到沟通在管理工作中的核心作用。有效的沟通能够消除误解，提高工作效率，促进团队协作。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有效沟通技巧学习体会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我认识到良好的人际关系对管理工作的积极影响，包括提高员工满意度、增强团队凝聚力等。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我学到了处理人际关系时应遵循的基本原则，如尊重、公平、诚信等。这些原则有助于建立健康、积极的工作氛围。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处理人际关系的原则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培训中，我掌握了解决人际冲突的有效方法，如积极倾听、换位思考、寻求共同点等。这些方法能够帮助我更好地化解矛盾，促进团队和谐。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人际冲突的解决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处理人际关系的策略与方法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倾听的技巧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我意识到倾听在沟通中的重要性，并学到了如何运用积极倾听的技巧，如保持眼神交流、给予回应、理解对方观点等。这些技巧有助于建立信任和理解。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表达的艺术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通过培训，我提高了自己的表达能力，学会了如何清晰、准确地传达信息，避免使用攻击性或模糊的语言。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反馈的恰当性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我了解到给予恰当反馈在沟通中的关键作用。我学会了如何给予具体、建设性的反馈，同时保持尊重和理解，以便促进对方的成长和改进。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倾听、表达与反馈在沟通中的运用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时间管理与工作效率提高策略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实践方法分享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如采用番茄工作法、四象限法则、时间日志等工具，以及合理规划工作时间，减少无效社交和娱乐等。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时间是一种宝贵的资源，对于管理者来说，如何合理分配时间，提高工作效率至关重要。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时间管理的原则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包括明确目标、制定计划、设定优先级、合理分配时间、避免拖延等。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时间管理原则及实践方法分享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https://d.book118.com/688035135125006033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2024-09-11T21:55:38.022</cp:lastPrinted>
  <dcterms:created xsi:type="dcterms:W3CDTF">2024-09-11T13:55:38Z</dcterms:created>
  <dcterms:modified xsi:type="dcterms:W3CDTF">2024-09-11T13:55:40Z</dcterms:modified>
</cp:coreProperties>
</file>