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8B61F-CE88-4E26-88DA-8C184B700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CCDEF-F084-4797-833E-49FCF7DB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498A6-9BEB-4042-ABF9-F7C6FD5D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92E9E-B8D1-42F0-A014-D492344E1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0BAEA-7974-4458-A011-FA6727966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60FCFA-5C32-4423-A408-C55A33E3C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F6969-A06A-48A5-A696-F770DD72B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CF35A-64EB-4D80-8FA1-BDC80806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23AE0-17C5-4AAD-8008-9CC6585B1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B6D2-C17D-4B49-BED3-36893B372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98969-8D22-42D4-A54C-754ED88A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36021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理财营销对策研究报告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理财市场现状分析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理财营销策略分析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理财营销案例分析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理财营销对策建议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理财营销对策对于金融机构来说至关重要，直接影响到市场份额和盈利能力。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本研究旨在探讨有效的理财营销对策，为金融机构提供有价值的参考和启示。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927" r="49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583" r="558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随着经济的发展和人们财富的积累，理财产品和服务需求日益增长，市场竞争也日趋激烈。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深入分析当前理财营销市场的现状和问题，提出针对性的营销对策，帮助金融机构提升市场竞争力。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采用文献综述、案例分析和问卷调查等多种方法，综合分析理财营销的策略、技巧和效果评估。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理财市场现状分析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31" b="95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当前理财市场规模已达到数万亿，且随着人们财富的积累和投资意识的提高，市场规模仍在持续扩大。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随着金融科技的快速发展和传统金融机构的创新转型，理财市场呈现出快速增长的趋势，未来几年预计将保持稳定增长。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理财市场规模和增长趋势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主要包括银行理财产品、信托产品、证券理财产品、保险理财产品和第三方理财等。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提供个性化理财规划、资产配置、投资顾问等服务，以满足客户多样化的理财需求。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理财市场的主要产品和服务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375" r="9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客户对理财的需求日益多样化，包括保值增值、风险控制、子女教育规划等。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客户在选择理财产品和服务时，更加注重专业性和个性化，同时也更加注重风险控制和收益的稳定性。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理财市场的客户需求和行为特点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理财营销策略分析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根据客户需求和风险承受能力，提供多种理财产品组合，满足不同客户的需求。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明确理财产品的目标客户群体，根据客户需求和偏好，提供符合其需求的理财产品。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通过创新产品设计、增加附加值等方式，使产品在市场上具有独特性和竞争优势。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根据产品的成本和预期利润，制定合理的销售价格。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根据市场竞争对手的价格水平，制定有竞争力的销售价格。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根据客户对产品价值的认知和需求，制定合理的销售价格。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利用互联网和移动终端等渠道，提供便捷的理财产品销售和服务。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10" r="152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通过银行、证券公司等实体网点，提供面对面的理财产品销售和服务。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将线上和线下渠道进行整合，提供全方位的理财产品销售和服务。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https://d.book118.com/688036021134006045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2024-09-26T14:15:57.590</cp:lastPrinted>
  <dcterms:created xsi:type="dcterms:W3CDTF">2024-09-26T06:15:57Z</dcterms:created>
  <dcterms:modified xsi:type="dcterms:W3CDTF">2024-09-26T06:15:59Z</dcterms:modified>
</cp:coreProperties>
</file>