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3F6947-E7D9-47F6-A723-10B3D8D3D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DD933D-FCA6-471B-BA06-E599B6E67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33C726-2228-4B3A-B121-1C37C3A56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258470-8FE2-44C9-B687-16A491E67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99F489-05EF-4BFF-B045-23C951B81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BC0110-26BF-4B6D-B0AE-65F76FB1B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93EA87-D8DB-4C84-9C01-210BC1A8D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AE2F8C-A790-43BE-8D24-602130A9D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6FCDCF-5384-431A-A7B3-4CB06E4E0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B097A2-864C-4BCF-9608-E54885F29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EF10F5-2C98-4ABD-B15E-EF233078F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3702301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汇报人:AA</a:t>
            </a:r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tradesparq操作手册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</a:t>
            </a:r>
          </a:p>
          <a:p>
            <a: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tradesparq平台介绍</a:t>
            </a:r>
          </a:p>
          <a:p>
            <a:r>
              <a:t>账户注册与登录</a:t>
            </a:r>
          </a:p>
          <a:p>
            <a:r>
              <a:t>产品发布与展示</a:t>
            </a:r>
          </a:p>
          <a:p>
            <a:r>
              <a:t>采购需求发布与响应</a:t>
            </a:r>
          </a:p>
          <a:p>
            <a:r>
              <a:t>订单管理与执行</a:t>
            </a:r>
          </a:p>
          <a:p>
            <a:r>
              <a:t>数据分析与报告生成</a:t>
            </a:r>
          </a:p>
          <a:p>
            <a:r>
              <a:t>客户服务与支持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tradesparq平台介绍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功能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平台背景及功能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tradesparq是一个专注于国际贸易的B2B电商平台，致力于连接全球买家和卖家，提供一站式的采购解决方案。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平台提供产品展示、在线交易、供应链管理、支付结算等核心功能，支持多国语言和多币种交易。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095" b="409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适用于进出口企业、批发商、零售商等国际贸易参与者，支持全球范围内的交易合作。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tradesparq平台汇聚了丰富的产品资源和优质供应商，提供高效的交易流程和安全的支付保障，帮助用户降低采购成本，拓展国际市场。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适用范围与优势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优势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适用范围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tradesparq平台采用简洁直观的操作界面，提供友好的用户体验。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界面设计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平台布局清晰明了，包括顶部导航栏、左侧分类目录、中部产品展示区、右侧供应商信息区等部分，方便用户快速找到所需信息和功能。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布局结构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操作界面及布局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账户注册与登录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打开tradesparq官网，点击“立即注册”按钮。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填写注册信息，包括用户名、密码、电子邮件地址等。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选择账户类型，根据个人或企业需求选择合适的账户类型。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提交注册信息并等待审核，审核通过后即可完成注册。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注册流程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在tradesparq官网首页，点击“登录”按钮。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选择登录方式，可以使用用户名/密码登录，也可以使用第三方登录方式，如微信、QQ等。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输入正确的用户名/密码或选择相应的第三方登录方式，即可完成登录。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登录方式选择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50833" y="1607909"/>
            <a:ext cx="2035112" cy="2035112"/>
            <a:chOff x="1150833" y="160790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150833" y="160790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37858" y="230780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784686" y="1607814"/>
            <a:ext cx="2035112" cy="2035112"/>
            <a:chOff x="3784686" y="1607814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784686" y="1607814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03157" y="2261800"/>
            <a:ext cx="595503" cy="1060133"/>
            <a:chOff x="4503157" y="226180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03157" y="226180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675749" y="2077968"/>
            <a:ext cx="261747" cy="541878"/>
            <a:chOff x="4675749" y="2077968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13195" y="2421154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886919" y="2277231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13195" y="2353336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896444" y="2353336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63678" y="2148739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876822" y="221474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679845" y="2421154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12611" y="221474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686989" y="2353336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769094" y="2077968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13195" y="2077968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3664" y="212492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29280" y="2148739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698324" y="2277231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3195" y="248192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35185" y="2277231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756617" y="2148739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28042" y="2353336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13195" y="2277231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13195" y="2148739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13195" y="221474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46520" y="221474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19755" y="254974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3946" y="2421154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20898" y="248192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675749" y="248192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07778" y="248192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3587" y="2421154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752426" y="213330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847104" y="213330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00051" y="213330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39376" y="219807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859582" y="219807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00051" y="219807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29280" y="226180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870821" y="226180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00051" y="226180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19755" y="233790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881013" y="233790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00051" y="233790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12611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888062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00051" y="240572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09658" y="246639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893491" y="246639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00051" y="246639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06706" y="253421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896444" y="253421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00051" y="25342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00051" y="26044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26064" y="1607814"/>
            <a:ext cx="2035112" cy="2035112"/>
            <a:chOff x="6426064" y="1607814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26064" y="1607814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27579" y="2209032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050487" y="1607909"/>
            <a:ext cx="2035112" cy="2035112"/>
            <a:chOff x="9050487" y="160790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050487" y="160790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497590" y="245077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07862" y="2998750"/>
            <a:ext cx="653320" cy="651796"/>
            <a:chOff x="1007862" y="2998750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07862" y="2998750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42096" y="2998750"/>
            <a:ext cx="653320" cy="651796"/>
            <a:chOff x="3642096" y="2998750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42096" y="2998750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283760" y="2998750"/>
            <a:ext cx="653320" cy="651796"/>
            <a:chOff x="6283760" y="2998750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283760" y="2998750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08945" y="2998750"/>
            <a:ext cx="651796" cy="651796"/>
            <a:chOff x="8908945" y="2998750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08945" y="2998750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0494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39179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180842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0526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6257058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登录后，进入个人账户页面，点击“编辑资料”按钮。</a:t>
            </a:r>
          </a:p>
        </p:txBody>
      </p:sp>
      <p:grpSp>
        <p:nvGrpSpPr>
          <p:cNvPr id="79" name="Group 7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0" name="AutoShape 8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TextBox 10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账户信息完善</a:t>
              </a:r>
            </a:p>
          </p:txBody>
        </p:sp>
      </p:grpSp>
      <p:sp>
        <p:nvSpPr>
          <p:cNvPr id="101" name="TextBox 101"/>
          <p:cNvSpPr txBox="1"/>
          <p:nvPr/>
        </p:nvSpPr>
        <p:spPr>
          <a:xfrm>
            <a:off x="3600742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登录后，进入个人账户页面，点击“编辑资料”按钮。</a:t>
            </a:r>
          </a:p>
        </p:txBody>
      </p:sp>
      <p:sp>
        <p:nvSpPr>
          <p:cNvPr id="102" name="TextBox 102"/>
          <p:cNvSpPr txBox="1"/>
          <p:nvPr/>
        </p:nvSpPr>
        <p:spPr>
          <a:xfrm>
            <a:off x="944426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登录后，进入个人账户页面，点击“编辑资料”按钮。</a:t>
            </a:r>
          </a:p>
        </p:txBody>
      </p:sp>
      <p:sp>
        <p:nvSpPr>
          <p:cNvPr id="103" name="TextBox 103"/>
          <p:cNvSpPr txBox="1"/>
          <p:nvPr/>
        </p:nvSpPr>
        <p:spPr>
          <a:xfrm>
            <a:off x="8913375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登录后，进入个人账户页面，点击“编辑资料”按钮。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产品发布与展示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517739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登录tradesparq账户，点击“发布产品”按钮，开始发布流程。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517739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选择产品类别，填写产品名称、描述、价格等关键信息。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404488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上传产品图片，确保图片清晰、美观，能够准确展示产品特点。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404488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确认发布信息无误后，点击“发布”按钮，产品即成功发布到tradesparq平台。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发布产品信息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编辑和优化产品描述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在产品详情页面，点击“编辑”按钮，进入产品编辑页面。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对产品描述进行优化，确保描述详细、准确，突出产品特点和优势。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使用关键词和标签，提高产品在搜索引擎中的排名和曝光率。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预览编辑后的效果，确认无误后保存修改。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3" name="AutoShape 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在tradesparq账户首页，点击“我的产品”按钮，查看已发布的产品列表。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5" name="AutoShape 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对于需要修改的产品，点击“编辑”按钮进行修改；对于需要下架的产品，点击“下架”按钮进行下架操作。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查看和管理发布的产品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点击具体产品名称，可进入产品详情页面，查看产品详细信息、订单情况等。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可通过筛选、排序等功能，快速找到需要管理的产品。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2"/>
          <a:srcRect l="17407" r="1740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3"/>
          <a:srcRect l="12280" r="1228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2" name="Group 32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3" name="AutoShape 33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6" name="AutoShape 36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9" name="AutoShape 39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2" name="AutoShape 42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采购需求发布与响应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https://d.book118.com/688037023011006033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19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2024-09-10T20:11:35.025</cp:lastPrinted>
  <dcterms:created xsi:type="dcterms:W3CDTF">2024-09-10T12:11:35Z</dcterms:created>
  <dcterms:modified xsi:type="dcterms:W3CDTF">2024-09-10T12:11:37Z</dcterms:modified>
</cp:coreProperties>
</file>