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C5FAA-D183-4AD3-9169-7D6C0954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26972-D2DB-4586-87D2-99A3C6934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2EA8-B875-460B-AE5E-D0FEE85A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C8326-42A7-4246-A889-8BC016A4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4B1EE-042D-4D8B-BDBF-214EEE197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9DBAB-9D71-4163-BDF3-10020E3BE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AE4EA-FB40-43BC-8FB3-0E66A6516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564C9-096A-478C-85FE-B8C9A7C3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79510-DC6E-40AC-8770-B8A41F59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56AB1-FA33-40EE-B3E4-10ACC176F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8D729-0366-4345-91BE-91389248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标题，文本与两项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7207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412875"/>
            <a:ext cx="4038600" cy="47148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412875"/>
            <a:ext cx="4038600" cy="22812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200" y="3846513"/>
            <a:ext cx="4038600" cy="22812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3" r:id="rId13"/>
    <p:sldLayoutId id="2147483735" r:id="rId14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1.png" /><Relationship Id="rId8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706710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AutoShape 3"/>
          <p:cNvSpPr/>
          <p:nvPr/>
        </p:nvSpPr>
        <p:spPr>
          <a:xfrm>
            <a:off x="1763713" y="2060575"/>
            <a:ext cx="5400675" cy="792163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noFill/>
            <a:miter lim="800000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rgbClr val="000000"/>
            </a:contourClr>
          </a:sp3d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3200" b="1">
                <a:solidFill>
                  <a:srgbClr val="FF6600"/>
                </a:solidFill>
              </a:rPr>
              <a:t>1、正常办理改方动作程序</a:t>
            </a:r>
          </a:p>
        </p:txBody>
      </p:sp>
      <p:sp>
        <p:nvSpPr>
          <p:cNvPr id="6147" name="AutoShape 4"/>
          <p:cNvSpPr/>
          <p:nvPr/>
        </p:nvSpPr>
        <p:spPr>
          <a:xfrm>
            <a:off x="1836738" y="4076700"/>
            <a:ext cx="5472112" cy="792163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noFill/>
            <a:miter lim="800000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rgbClr val="000000"/>
            </a:contourClr>
          </a:sp3d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3200" b="1"/>
              <a:t>2、辅助办理改方动作程序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 from="0" to="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idx="1"/>
          </p:nvPr>
        </p:nvSpPr>
        <p:spPr>
          <a:xfrm>
            <a:off x="684213" y="2205038"/>
            <a:ext cx="7920037" cy="345598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              </a:t>
            </a:r>
            <a:r>
              <a:rPr lang="zh-CN" altLang="en-US" sz="2000" b="1">
                <a:solidFill>
                  <a:srgbClr val="FF6600"/>
                </a:solidFill>
              </a:rPr>
              <a:t> FJ1     FJ2     GFJ     GFFJ    JQJ     JQJF    JQJ2F    FAJ</a:t>
            </a:r>
          </a:p>
          <a:p>
            <a:pPr lvl="0">
              <a:buFontTx/>
              <a:buNone/>
            </a:pPr>
            <a:endParaRPr lang="zh-CN" altLang="en-US" sz="2000" b="1">
              <a:solidFill>
                <a:srgbClr val="FF6600"/>
              </a:solidFill>
            </a:endParaRPr>
          </a:p>
          <a:p>
            <a:pPr lvl="0">
              <a:buFontTx/>
              <a:buNone/>
            </a:pPr>
            <a:r>
              <a:rPr lang="zh-CN" altLang="en-US" sz="2000" b="1"/>
              <a:t>发车站     ↓           ↓         ↑           ↓           ↓           ↓           ↓           ↑</a:t>
            </a:r>
          </a:p>
          <a:p>
            <a:pPr lvl="0">
              <a:buFontTx/>
              <a:buNone/>
            </a:pPr>
            <a:r>
              <a:rPr lang="zh-CN" altLang="en-US" sz="2000" b="1"/>
              <a:t>(乙站)</a:t>
            </a:r>
          </a:p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接车站     ↑           ↑        ↓           ↑           ↑            ↑           ↑           ↓          </a:t>
            </a:r>
          </a:p>
          <a:p>
            <a:pPr lvl="0">
              <a:buFontTx/>
              <a:buNone/>
            </a:pPr>
            <a:r>
              <a:rPr lang="zh-CN" altLang="en-US" sz="2000" b="1"/>
              <a:t>(甲站)</a:t>
            </a:r>
          </a:p>
        </p:txBody>
      </p:sp>
      <p:sp>
        <p:nvSpPr>
          <p:cNvPr id="7171" name="Rectangle 2"/>
          <p:cNvSpPr>
            <a:spLocks noGrp="1"/>
          </p:cNvSpPr>
          <p:nvPr/>
        </p:nvSpPr>
        <p:spPr>
          <a:xfrm>
            <a:off x="539750" y="1050925"/>
            <a:ext cx="822960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000">
                <a:solidFill>
                  <a:schemeClr val="hlink"/>
                </a:solidFill>
                <a:ea typeface="黑体" pitchFamily="49" charset="-122"/>
              </a:rPr>
              <a:t>改方前继电器状态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/>
          </p:cNvSpPr>
          <p:nvPr>
            <p:ph type="title" idx="4294967295"/>
          </p:nvPr>
        </p:nvSpPr>
        <p:spPr>
          <a:xfrm>
            <a:off x="914400" y="620713"/>
            <a:ext cx="8229600" cy="72072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/>
              <a:t>正常办理改方动作程序</a:t>
            </a:r>
          </a:p>
        </p:txBody>
      </p:sp>
      <p:sp>
        <p:nvSpPr>
          <p:cNvPr id="8195" name="Text Box 3"/>
          <p:cNvSpPr txBox="1"/>
          <p:nvPr/>
        </p:nvSpPr>
        <p:spPr>
          <a:xfrm>
            <a:off x="6372225" y="1628775"/>
            <a:ext cx="12890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6600"/>
                </a:solidFill>
              </a:rPr>
              <a:t>原接车站</a:t>
            </a:r>
          </a:p>
        </p:txBody>
      </p:sp>
      <p:sp>
        <p:nvSpPr>
          <p:cNvPr id="8196" name="Text Box 4"/>
          <p:cNvSpPr txBox="1"/>
          <p:nvPr/>
        </p:nvSpPr>
        <p:spPr>
          <a:xfrm>
            <a:off x="1476375" y="1700213"/>
            <a:ext cx="1287463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6600"/>
                </a:solidFill>
              </a:rPr>
              <a:t>原发车站</a:t>
            </a:r>
          </a:p>
        </p:txBody>
      </p:sp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212725" y="2133600"/>
          <a:ext cx="8823325" cy="3951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8823325" imgH="3951288" progId="Paint.Picture">
                  <p:embed/>
                </p:oleObj>
              </mc:Choice>
              <mc:Fallback>
                <p:oleObj r:id="rId2" imgW="8823325" imgH="3951288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2725" y="2133600"/>
                        <a:ext cx="8823325" cy="3951288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8" name="Text Box 6"/>
          <p:cNvSpPr txBox="1"/>
          <p:nvPr/>
        </p:nvSpPr>
        <p:spPr>
          <a:xfrm>
            <a:off x="7799388" y="2624138"/>
            <a:ext cx="5524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FA</a:t>
            </a:r>
          </a:p>
        </p:txBody>
      </p:sp>
      <p:sp>
        <p:nvSpPr>
          <p:cNvPr id="8199" name="Text Box 7"/>
          <p:cNvSpPr txBox="1"/>
          <p:nvPr/>
        </p:nvSpPr>
        <p:spPr>
          <a:xfrm>
            <a:off x="7688263" y="2917825"/>
            <a:ext cx="1042987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0000"/>
                </a:solidFill>
              </a:rPr>
              <a:t>YGFA</a:t>
            </a:r>
          </a:p>
        </p:txBody>
      </p:sp>
      <p:sp>
        <p:nvSpPr>
          <p:cNvPr id="8200" name="Text Box 8"/>
          <p:cNvSpPr txBox="1"/>
          <p:nvPr/>
        </p:nvSpPr>
        <p:spPr>
          <a:xfrm>
            <a:off x="6527800" y="2616200"/>
            <a:ext cx="722313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FAJ</a:t>
            </a:r>
          </a:p>
        </p:txBody>
      </p:sp>
      <p:cxnSp>
        <p:nvCxnSpPr>
          <p:cNvPr id="8201" name="箭头 78"/>
          <p:cNvCxnSpPr/>
          <p:nvPr/>
        </p:nvCxnSpPr>
        <p:spPr>
          <a:xfrm flipH="1">
            <a:off x="7250113" y="2814638"/>
            <a:ext cx="503237" cy="0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8202" name="箭头 79"/>
          <p:cNvCxnSpPr/>
          <p:nvPr/>
        </p:nvCxnSpPr>
        <p:spPr>
          <a:xfrm flipV="1">
            <a:off x="7151688" y="2578100"/>
            <a:ext cx="1587" cy="360363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tailEnd type="triangle"/>
          </a:ln>
        </p:spPr>
      </p:cxnSp>
      <p:sp>
        <p:nvSpPr>
          <p:cNvPr id="8203" name="Text Box 11"/>
          <p:cNvSpPr txBox="1"/>
          <p:nvPr/>
        </p:nvSpPr>
        <p:spPr>
          <a:xfrm>
            <a:off x="5562600" y="2597150"/>
            <a:ext cx="6985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GFJ</a:t>
            </a:r>
          </a:p>
        </p:txBody>
      </p:sp>
      <p:sp>
        <p:nvSpPr>
          <p:cNvPr id="8204" name="Text Box 12"/>
          <p:cNvSpPr txBox="1"/>
          <p:nvPr/>
        </p:nvSpPr>
        <p:spPr>
          <a:xfrm>
            <a:off x="5324475" y="3357563"/>
            <a:ext cx="936625" cy="395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GFFJ</a:t>
            </a:r>
          </a:p>
        </p:txBody>
      </p:sp>
      <p:cxnSp>
        <p:nvCxnSpPr>
          <p:cNvPr id="8205" name="箭头 89"/>
          <p:cNvCxnSpPr/>
          <p:nvPr/>
        </p:nvCxnSpPr>
        <p:spPr>
          <a:xfrm flipV="1">
            <a:off x="6202363" y="2536825"/>
            <a:ext cx="1587" cy="360363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tailEnd type="triangle"/>
          </a:ln>
        </p:spPr>
      </p:cxnSp>
      <p:grpSp>
        <p:nvGrpSpPr>
          <p:cNvPr id="8206" name="Group 14"/>
          <p:cNvGrpSpPr/>
          <p:nvPr/>
        </p:nvGrpSpPr>
        <p:grpSpPr>
          <a:xfrm>
            <a:off x="6116638" y="3370263"/>
            <a:ext cx="136525" cy="547687"/>
            <a:chExt cx="214" cy="862"/>
          </a:xfrm>
        </p:grpSpPr>
        <p:sp>
          <p:nvSpPr>
            <p:cNvPr id="8268" name="自由曲线 93"/>
            <p:cNvSpPr/>
            <p:nvPr/>
          </p:nvSpPr>
          <p:spPr bwMode="auto">
            <a:xfrm>
              <a:off x="0" y="0"/>
              <a:ext cx="214" cy="675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11" y="0"/>
                </a:cxn>
                <a:cxn ang="0">
                  <a:pos x="105" y="42"/>
                </a:cxn>
                <a:cxn ang="0">
                  <a:pos x="0" y="105"/>
                </a:cxn>
                <a:cxn ang="0">
                  <a:pos x="105" y="211"/>
                </a:cxn>
                <a:cxn ang="0">
                  <a:pos x="211" y="253"/>
                </a:cxn>
                <a:cxn ang="0">
                  <a:pos x="126" y="358"/>
                </a:cxn>
                <a:cxn ang="0">
                  <a:pos x="63" y="464"/>
                </a:cxn>
                <a:cxn ang="0">
                  <a:pos x="63" y="569"/>
                </a:cxn>
                <a:cxn ang="0">
                  <a:pos x="63" y="675"/>
                </a:cxn>
              </a:cxnLst>
              <a:rect l="l" t="t" r="GT0" b="GT1"/>
              <a:pathLst>
                <a:path w="21600" h="21600">
                  <a:moveTo>
                    <a:pt x="21297" y="0"/>
                  </a:moveTo>
                  <a:cubicBezTo>
                    <a:pt x="19480" y="224"/>
                    <a:pt x="14130" y="800"/>
                    <a:pt x="10598" y="1344"/>
                  </a:cubicBezTo>
                  <a:cubicBezTo>
                    <a:pt x="7065" y="1888"/>
                    <a:pt x="0" y="2464"/>
                    <a:pt x="0" y="3360"/>
                  </a:cubicBezTo>
                  <a:cubicBezTo>
                    <a:pt x="0" y="4256"/>
                    <a:pt x="7065" y="5952"/>
                    <a:pt x="10598" y="6752"/>
                  </a:cubicBezTo>
                  <a:cubicBezTo>
                    <a:pt x="14130" y="7552"/>
                    <a:pt x="20994" y="7328"/>
                    <a:pt x="21297" y="8096"/>
                  </a:cubicBezTo>
                  <a:cubicBezTo>
                    <a:pt x="21600" y="8864"/>
                    <a:pt x="15241" y="10336"/>
                    <a:pt x="12717" y="11456"/>
                  </a:cubicBezTo>
                  <a:cubicBezTo>
                    <a:pt x="10194" y="12576"/>
                    <a:pt x="7368" y="13728"/>
                    <a:pt x="6358" y="14848"/>
                  </a:cubicBezTo>
                  <a:cubicBezTo>
                    <a:pt x="5349" y="15968"/>
                    <a:pt x="6358" y="17088"/>
                    <a:pt x="6358" y="18208"/>
                  </a:cubicBezTo>
                  <a:cubicBezTo>
                    <a:pt x="6358" y="19328"/>
                    <a:pt x="6358" y="21024"/>
                    <a:pt x="6358" y="21600"/>
                  </a:cubicBezTo>
                </a:path>
              </a:pathLst>
            </a:custGeom>
            <a:noFill/>
            <a:ln w="38100" cmpd="sng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  <p:cxnSp>
          <p:nvCxnSpPr>
            <p:cNvPr id="8269" name="箭头 95"/>
            <p:cNvCxnSpPr/>
            <p:nvPr/>
          </p:nvCxnSpPr>
          <p:spPr>
            <a:xfrm>
              <a:off x="55" y="522"/>
              <a:ext cx="1" cy="34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  <a:tailEnd type="triangle"/>
            </a:ln>
          </p:spPr>
        </p:cxnSp>
      </p:grpSp>
      <p:cxnSp>
        <p:nvCxnSpPr>
          <p:cNvPr id="8207" name="箭头 97"/>
          <p:cNvCxnSpPr/>
          <p:nvPr/>
        </p:nvCxnSpPr>
        <p:spPr>
          <a:xfrm flipH="1">
            <a:off x="8480425" y="5013325"/>
            <a:ext cx="0" cy="431800"/>
          </a:xfrm>
          <a:prstGeom prst="line">
            <a:avLst/>
          </a:prstGeom>
          <a:noFill/>
          <a:ln w="38100">
            <a:solidFill>
              <a:schemeClr val="accent2"/>
            </a:solidFill>
            <a:miter lim="800000"/>
            <a:tailEnd type="triangle"/>
          </a:ln>
        </p:spPr>
      </p:cxnSp>
      <p:cxnSp>
        <p:nvCxnSpPr>
          <p:cNvPr id="8208" name="箭头 97"/>
          <p:cNvCxnSpPr/>
          <p:nvPr/>
        </p:nvCxnSpPr>
        <p:spPr>
          <a:xfrm>
            <a:off x="5842000" y="2979738"/>
            <a:ext cx="1588" cy="384175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tailEnd type="triangle"/>
          </a:ln>
        </p:spPr>
      </p:cxnSp>
      <p:sp>
        <p:nvSpPr>
          <p:cNvPr id="8209" name="Text Box 19"/>
          <p:cNvSpPr txBox="1"/>
          <p:nvPr/>
        </p:nvSpPr>
        <p:spPr>
          <a:xfrm>
            <a:off x="5959475" y="3009900"/>
            <a:ext cx="1152525" cy="447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JQJ</a:t>
            </a:r>
            <a:r>
              <a:rPr lang="zh-CN" altLang="en-US" sz="2000" b="1" baseline="-25000">
                <a:solidFill>
                  <a:srgbClr val="FF0000"/>
                </a:solidFill>
              </a:rPr>
              <a:t>2</a:t>
            </a:r>
            <a:r>
              <a:rPr lang="zh-CN" altLang="en-US" sz="2000" b="1">
                <a:solidFill>
                  <a:srgbClr val="FF0000"/>
                </a:solidFill>
              </a:rPr>
              <a:t>F</a:t>
            </a:r>
          </a:p>
        </p:txBody>
      </p:sp>
      <p:cxnSp>
        <p:nvCxnSpPr>
          <p:cNvPr id="8210" name="箭头 79"/>
          <p:cNvCxnSpPr/>
          <p:nvPr/>
        </p:nvCxnSpPr>
        <p:spPr>
          <a:xfrm flipV="1">
            <a:off x="6804025" y="2982913"/>
            <a:ext cx="1588" cy="360362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tailEnd type="triangle"/>
          </a:ln>
        </p:spPr>
      </p:cxnSp>
      <p:grpSp>
        <p:nvGrpSpPr>
          <p:cNvPr id="8211" name="Group 21"/>
          <p:cNvGrpSpPr/>
          <p:nvPr/>
        </p:nvGrpSpPr>
        <p:grpSpPr>
          <a:xfrm>
            <a:off x="6203950" y="2814638"/>
            <a:ext cx="385763" cy="182562"/>
            <a:chExt cx="792" cy="431"/>
          </a:xfrm>
        </p:grpSpPr>
        <p:cxnSp>
          <p:nvCxnSpPr>
            <p:cNvPr id="8266" name="箭头 78"/>
            <p:cNvCxnSpPr/>
            <p:nvPr/>
          </p:nvCxnSpPr>
          <p:spPr>
            <a:xfrm flipH="1">
              <a:off x="0" y="0"/>
              <a:ext cx="793" cy="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  <a:tailEnd type="triangle"/>
            </a:ln>
          </p:spPr>
        </p:cxnSp>
        <p:sp>
          <p:nvSpPr>
            <p:cNvPr id="8267" name="曲线 104"/>
            <p:cNvSpPr/>
            <p:nvPr/>
          </p:nvSpPr>
          <p:spPr bwMode="auto">
            <a:xfrm>
              <a:off x="320" y="9"/>
              <a:ext cx="274" cy="42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74" y="422"/>
                </a:cxn>
                <a:cxn ang="0">
                  <a:pos x="189" y="148"/>
                </a:cxn>
                <a:cxn ang="0">
                  <a:pos x="0" y="0"/>
                </a:cxn>
              </a:cxnLst>
              <a:rect l="l" t="t" r="GT0" b="GT1"/>
              <a:pathLst>
                <a:path w="21600" h="21600">
                  <a:moveTo>
                    <a:pt x="21600" y="21600"/>
                  </a:moveTo>
                  <a:cubicBezTo>
                    <a:pt x="20496" y="19245"/>
                    <a:pt x="18525" y="11158"/>
                    <a:pt x="14899" y="7575"/>
                  </a:cubicBezTo>
                  <a:cubicBezTo>
                    <a:pt x="11272" y="3992"/>
                    <a:pt x="2443" y="1279"/>
                    <a:pt x="0" y="0"/>
                  </a:cubicBezTo>
                </a:path>
              </a:pathLst>
            </a:custGeom>
            <a:noFill/>
            <a:ln w="38100" cmpd="sng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</p:grpSp>
      <p:sp>
        <p:nvSpPr>
          <p:cNvPr id="8212" name="Text Box 24"/>
          <p:cNvSpPr txBox="1"/>
          <p:nvPr/>
        </p:nvSpPr>
        <p:spPr>
          <a:xfrm>
            <a:off x="4864100" y="2578100"/>
            <a:ext cx="801688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9900"/>
                </a:solidFill>
              </a:rPr>
              <a:t>FJ2</a:t>
            </a:r>
          </a:p>
        </p:txBody>
      </p:sp>
      <p:cxnSp>
        <p:nvCxnSpPr>
          <p:cNvPr id="8213" name="箭头 97"/>
          <p:cNvCxnSpPr/>
          <p:nvPr/>
        </p:nvCxnSpPr>
        <p:spPr>
          <a:xfrm>
            <a:off x="5422900" y="2565400"/>
            <a:ext cx="1588" cy="431800"/>
          </a:xfrm>
          <a:prstGeom prst="line">
            <a:avLst/>
          </a:prstGeom>
          <a:noFill/>
          <a:ln w="38100">
            <a:solidFill>
              <a:srgbClr val="009900"/>
            </a:solidFill>
            <a:miter lim="800000"/>
            <a:tailEnd type="triangle"/>
          </a:ln>
        </p:spPr>
      </p:cxnSp>
      <p:cxnSp>
        <p:nvCxnSpPr>
          <p:cNvPr id="8214" name="箭头 111"/>
          <p:cNvCxnSpPr/>
          <p:nvPr/>
        </p:nvCxnSpPr>
        <p:spPr>
          <a:xfrm flipH="1">
            <a:off x="2987675" y="2781300"/>
            <a:ext cx="1800225" cy="0"/>
          </a:xfrm>
          <a:prstGeom prst="line">
            <a:avLst/>
          </a:prstGeom>
          <a:noFill/>
          <a:ln w="38100">
            <a:solidFill>
              <a:srgbClr val="009900"/>
            </a:solidFill>
            <a:miter lim="800000"/>
            <a:tailEnd type="triangle"/>
          </a:ln>
        </p:spPr>
      </p:cxnSp>
      <p:sp>
        <p:nvSpPr>
          <p:cNvPr id="8215" name="Text Box 27"/>
          <p:cNvSpPr txBox="1"/>
          <p:nvPr/>
        </p:nvSpPr>
        <p:spPr>
          <a:xfrm>
            <a:off x="1763713" y="2665413"/>
            <a:ext cx="1081087" cy="447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9900"/>
                </a:solidFill>
              </a:rPr>
              <a:t>FJ</a:t>
            </a:r>
            <a:r>
              <a:rPr lang="zh-CN" altLang="en-US" sz="2000" b="1" baseline="-25000">
                <a:solidFill>
                  <a:srgbClr val="009900"/>
                </a:solidFill>
              </a:rPr>
              <a:t>1  </a:t>
            </a:r>
            <a:r>
              <a:rPr lang="zh-CN" altLang="en-US" sz="2000" b="1">
                <a:solidFill>
                  <a:srgbClr val="009900"/>
                </a:solidFill>
              </a:rPr>
              <a:t>FJ</a:t>
            </a:r>
            <a:r>
              <a:rPr lang="zh-CN" altLang="en-US" sz="2000" b="1" baseline="-25000">
                <a:solidFill>
                  <a:srgbClr val="009900"/>
                </a:solidFill>
              </a:rPr>
              <a:t>2</a:t>
            </a:r>
          </a:p>
        </p:txBody>
      </p:sp>
      <p:cxnSp>
        <p:nvCxnSpPr>
          <p:cNvPr id="8216" name="箭头 113"/>
          <p:cNvCxnSpPr/>
          <p:nvPr/>
        </p:nvCxnSpPr>
        <p:spPr>
          <a:xfrm flipH="1" flipV="1">
            <a:off x="2787650" y="2701925"/>
            <a:ext cx="0" cy="290513"/>
          </a:xfrm>
          <a:prstGeom prst="line">
            <a:avLst/>
          </a:prstGeom>
          <a:noFill/>
          <a:ln w="38100">
            <a:solidFill>
              <a:srgbClr val="009900"/>
            </a:solidFill>
            <a:miter lim="800000"/>
            <a:tailEnd type="triangle"/>
          </a:ln>
        </p:spPr>
      </p:cxnSp>
      <p:grpSp>
        <p:nvGrpSpPr>
          <p:cNvPr id="8217" name="Group 29"/>
          <p:cNvGrpSpPr/>
          <p:nvPr/>
        </p:nvGrpSpPr>
        <p:grpSpPr>
          <a:xfrm>
            <a:off x="5408613" y="2808288"/>
            <a:ext cx="438150" cy="620712"/>
            <a:chExt cx="691" cy="977"/>
          </a:xfrm>
        </p:grpSpPr>
        <p:cxnSp>
          <p:nvCxnSpPr>
            <p:cNvPr id="8264" name="箭头 107"/>
            <p:cNvCxnSpPr/>
            <p:nvPr/>
          </p:nvCxnSpPr>
          <p:spPr>
            <a:xfrm flipH="1">
              <a:off x="0" y="0"/>
              <a:ext cx="476" cy="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  <a:tailEnd type="triangle"/>
            </a:ln>
          </p:spPr>
        </p:cxnSp>
        <p:sp>
          <p:nvSpPr>
            <p:cNvPr id="8265" name="曲线 114"/>
            <p:cNvSpPr/>
            <p:nvPr/>
          </p:nvSpPr>
          <p:spPr bwMode="auto">
            <a:xfrm>
              <a:off x="205" y="7"/>
              <a:ext cx="486" cy="970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486" y="970"/>
                </a:cxn>
                <a:cxn ang="0">
                  <a:pos x="359" y="295"/>
                </a:cxn>
                <a:cxn ang="0">
                  <a:pos x="0" y="0"/>
                </a:cxn>
              </a:cxnLst>
              <a:rect l="l" t="t" r="GT0" b="GT1"/>
              <a:pathLst>
                <a:path w="21600" h="21600">
                  <a:moveTo>
                    <a:pt x="21600" y="21600"/>
                  </a:moveTo>
                  <a:cubicBezTo>
                    <a:pt x="20666" y="19105"/>
                    <a:pt x="19555" y="10176"/>
                    <a:pt x="15955" y="6569"/>
                  </a:cubicBezTo>
                  <a:cubicBezTo>
                    <a:pt x="12355" y="2961"/>
                    <a:pt x="2666" y="1091"/>
                    <a:pt x="0" y="0"/>
                  </a:cubicBezTo>
                </a:path>
              </a:pathLst>
            </a:custGeom>
            <a:noFill/>
            <a:ln w="38100" cmpd="sng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</p:grpSp>
      <p:cxnSp>
        <p:nvCxnSpPr>
          <p:cNvPr id="8218" name="箭头 107"/>
          <p:cNvCxnSpPr/>
          <p:nvPr/>
        </p:nvCxnSpPr>
        <p:spPr>
          <a:xfrm flipH="1">
            <a:off x="1476375" y="2854325"/>
            <a:ext cx="301625" cy="0"/>
          </a:xfrm>
          <a:prstGeom prst="line">
            <a:avLst/>
          </a:prstGeom>
          <a:noFill/>
          <a:ln w="38100">
            <a:solidFill>
              <a:srgbClr val="009900"/>
            </a:solidFill>
            <a:miter lim="800000"/>
            <a:tailEnd type="triangle"/>
          </a:ln>
        </p:spPr>
      </p:cxnSp>
      <p:sp>
        <p:nvSpPr>
          <p:cNvPr id="8219" name="Text Box 33"/>
          <p:cNvSpPr txBox="1"/>
          <p:nvPr/>
        </p:nvSpPr>
        <p:spPr>
          <a:xfrm>
            <a:off x="742950" y="2644775"/>
            <a:ext cx="8064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FF00"/>
                </a:solidFill>
              </a:rPr>
              <a:t>GFJ</a:t>
            </a:r>
          </a:p>
        </p:txBody>
      </p:sp>
      <p:cxnSp>
        <p:nvCxnSpPr>
          <p:cNvPr id="8220" name="箭头 118"/>
          <p:cNvCxnSpPr/>
          <p:nvPr/>
        </p:nvCxnSpPr>
        <p:spPr>
          <a:xfrm flipV="1">
            <a:off x="1404938" y="2690813"/>
            <a:ext cx="1587" cy="360362"/>
          </a:xfrm>
          <a:prstGeom prst="line">
            <a:avLst/>
          </a:prstGeom>
          <a:noFill/>
          <a:ln w="38100">
            <a:solidFill>
              <a:srgbClr val="FFFF00"/>
            </a:solidFill>
            <a:miter lim="800000"/>
            <a:tailEnd type="triangle"/>
          </a:ln>
        </p:spPr>
      </p:cxnSp>
      <p:grpSp>
        <p:nvGrpSpPr>
          <p:cNvPr id="8221" name="Group 35"/>
          <p:cNvGrpSpPr/>
          <p:nvPr/>
        </p:nvGrpSpPr>
        <p:grpSpPr>
          <a:xfrm>
            <a:off x="1477963" y="2925763"/>
            <a:ext cx="790575" cy="431800"/>
            <a:chExt cx="1246" cy="680"/>
          </a:xfrm>
        </p:grpSpPr>
        <p:cxnSp>
          <p:nvCxnSpPr>
            <p:cNvPr id="8262" name="箭头 97"/>
            <p:cNvCxnSpPr/>
            <p:nvPr/>
          </p:nvCxnSpPr>
          <p:spPr>
            <a:xfrm flipH="1">
              <a:off x="1246" y="40"/>
              <a:ext cx="1" cy="641"/>
            </a:xfrm>
            <a:prstGeom prst="line">
              <a:avLst/>
            </a:prstGeom>
            <a:noFill/>
            <a:ln w="38100">
              <a:solidFill>
                <a:srgbClr val="009900"/>
              </a:solidFill>
              <a:miter lim="800000"/>
              <a:tailEnd type="triangle"/>
            </a:ln>
          </p:spPr>
        </p:cxnSp>
        <p:sp>
          <p:nvSpPr>
            <p:cNvPr id="8263" name="曲线 123"/>
            <p:cNvSpPr/>
            <p:nvPr/>
          </p:nvSpPr>
          <p:spPr bwMode="auto">
            <a:xfrm>
              <a:off x="0" y="0"/>
              <a:ext cx="1247" cy="340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0" y="0"/>
                </a:cxn>
                <a:cxn ang="0">
                  <a:pos x="734" y="65"/>
                </a:cxn>
                <a:cxn ang="0">
                  <a:pos x="1247" y="340"/>
                </a:cxn>
              </a:cxnLst>
              <a:rect l="l" t="t" r="GT0" b="GT1"/>
              <a:pathLst>
                <a:path w="21600" h="21600">
                  <a:moveTo>
                    <a:pt x="0" y="0"/>
                  </a:moveTo>
                  <a:cubicBezTo>
                    <a:pt x="2123" y="670"/>
                    <a:pt x="9112" y="551"/>
                    <a:pt x="12712" y="4138"/>
                  </a:cubicBezTo>
                  <a:cubicBezTo>
                    <a:pt x="16312" y="7725"/>
                    <a:pt x="20123" y="18683"/>
                    <a:pt x="21600" y="21600"/>
                  </a:cubicBezTo>
                </a:path>
              </a:pathLst>
            </a:custGeom>
            <a:noFill/>
            <a:ln w="38100" cmpd="sng">
              <a:solidFill>
                <a:srgbClr val="0099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</p:grpSp>
      <p:grpSp>
        <p:nvGrpSpPr>
          <p:cNvPr id="8222" name="Group 38"/>
          <p:cNvGrpSpPr/>
          <p:nvPr/>
        </p:nvGrpSpPr>
        <p:grpSpPr>
          <a:xfrm>
            <a:off x="1979613" y="3173413"/>
            <a:ext cx="4465637" cy="863600"/>
            <a:chExt cx="7031" cy="1360"/>
          </a:xfrm>
        </p:grpSpPr>
        <p:grpSp>
          <p:nvGrpSpPr>
            <p:cNvPr id="8257" name="Group 39"/>
            <p:cNvGrpSpPr/>
            <p:nvPr/>
          </p:nvGrpSpPr>
          <p:grpSpPr>
            <a:xfrm>
              <a:off x="0" y="0"/>
              <a:ext cx="340" cy="1360"/>
              <a:chExt cx="340" cy="1360"/>
            </a:xfrm>
          </p:grpSpPr>
          <p:cxnSp>
            <p:nvCxnSpPr>
              <p:cNvPr id="8260" name="Line 40"/>
              <p:cNvCxnSpPr/>
              <p:nvPr/>
            </p:nvCxnSpPr>
            <p:spPr>
              <a:xfrm flipH="1">
                <a:off x="0" y="0"/>
                <a:ext cx="341" cy="1"/>
              </a:xfrm>
              <a:prstGeom prst="line">
                <a:avLst/>
              </a:prstGeom>
              <a:noFill/>
              <a:ln w="38100">
                <a:solidFill>
                  <a:srgbClr val="009900"/>
                </a:solidFill>
                <a:miter lim="800000"/>
              </a:ln>
            </p:spPr>
          </p:cxnSp>
          <p:cxnSp>
            <p:nvCxnSpPr>
              <p:cNvPr id="8261" name="Line 41"/>
              <p:cNvCxnSpPr/>
              <p:nvPr/>
            </p:nvCxnSpPr>
            <p:spPr>
              <a:xfrm>
                <a:off x="0" y="0"/>
                <a:ext cx="1" cy="1361"/>
              </a:xfrm>
              <a:prstGeom prst="line">
                <a:avLst/>
              </a:prstGeom>
              <a:noFill/>
              <a:ln w="38100">
                <a:solidFill>
                  <a:srgbClr val="009900"/>
                </a:solidFill>
                <a:miter lim="800000"/>
              </a:ln>
            </p:spPr>
          </p:cxnSp>
        </p:grpSp>
        <p:cxnSp>
          <p:nvCxnSpPr>
            <p:cNvPr id="8258" name="Line 42"/>
            <p:cNvCxnSpPr/>
            <p:nvPr/>
          </p:nvCxnSpPr>
          <p:spPr>
            <a:xfrm>
              <a:off x="0" y="1311"/>
              <a:ext cx="7031" cy="1"/>
            </a:xfrm>
            <a:prstGeom prst="line">
              <a:avLst/>
            </a:prstGeom>
            <a:noFill/>
            <a:ln w="38100">
              <a:solidFill>
                <a:srgbClr val="009900"/>
              </a:solidFill>
              <a:miter lim="800000"/>
            </a:ln>
          </p:spPr>
        </p:cxnSp>
        <p:cxnSp>
          <p:nvCxnSpPr>
            <p:cNvPr id="8259" name="Line 43"/>
            <p:cNvCxnSpPr/>
            <p:nvPr/>
          </p:nvCxnSpPr>
          <p:spPr>
            <a:xfrm flipV="1">
              <a:off x="7031" y="744"/>
              <a:ext cx="1" cy="567"/>
            </a:xfrm>
            <a:prstGeom prst="line">
              <a:avLst/>
            </a:prstGeom>
            <a:noFill/>
            <a:ln w="38100">
              <a:solidFill>
                <a:srgbClr val="009900"/>
              </a:solidFill>
              <a:miter lim="800000"/>
            </a:ln>
          </p:spPr>
        </p:cxnSp>
      </p:grpSp>
      <p:cxnSp>
        <p:nvCxnSpPr>
          <p:cNvPr id="8223" name="Line 44"/>
          <p:cNvCxnSpPr/>
          <p:nvPr/>
        </p:nvCxnSpPr>
        <p:spPr>
          <a:xfrm>
            <a:off x="1979613" y="3429000"/>
            <a:ext cx="1587" cy="15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224" name="箭头 97"/>
          <p:cNvCxnSpPr/>
          <p:nvPr/>
        </p:nvCxnSpPr>
        <p:spPr>
          <a:xfrm flipH="1">
            <a:off x="1044575" y="2986088"/>
            <a:ext cx="0" cy="312737"/>
          </a:xfrm>
          <a:prstGeom prst="line">
            <a:avLst/>
          </a:prstGeom>
          <a:noFill/>
          <a:ln w="38100">
            <a:solidFill>
              <a:srgbClr val="FFFF00"/>
            </a:solidFill>
            <a:miter lim="800000"/>
            <a:tailEnd type="triangle"/>
          </a:ln>
        </p:spPr>
      </p:cxnSp>
      <p:sp>
        <p:nvSpPr>
          <p:cNvPr id="8225" name="Text Box 46"/>
          <p:cNvSpPr txBox="1"/>
          <p:nvPr/>
        </p:nvSpPr>
        <p:spPr>
          <a:xfrm>
            <a:off x="603250" y="3317875"/>
            <a:ext cx="968375" cy="395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FF00"/>
                </a:solidFill>
              </a:rPr>
              <a:t>GFFJ</a:t>
            </a:r>
          </a:p>
        </p:txBody>
      </p:sp>
      <p:cxnSp>
        <p:nvCxnSpPr>
          <p:cNvPr id="8226" name="箭头 136"/>
          <p:cNvCxnSpPr/>
          <p:nvPr/>
        </p:nvCxnSpPr>
        <p:spPr>
          <a:xfrm flipH="1" flipV="1">
            <a:off x="1404938" y="3311525"/>
            <a:ext cx="0" cy="333375"/>
          </a:xfrm>
          <a:prstGeom prst="line">
            <a:avLst/>
          </a:prstGeom>
          <a:noFill/>
          <a:ln w="38100">
            <a:solidFill>
              <a:srgbClr val="FFFF00"/>
            </a:solidFill>
            <a:miter lim="800000"/>
            <a:tailEnd type="triangle"/>
          </a:ln>
        </p:spPr>
      </p:cxnSp>
      <p:cxnSp>
        <p:nvCxnSpPr>
          <p:cNvPr id="8227" name="箭头 97"/>
          <p:cNvCxnSpPr/>
          <p:nvPr/>
        </p:nvCxnSpPr>
        <p:spPr>
          <a:xfrm flipH="1">
            <a:off x="1047750" y="3698875"/>
            <a:ext cx="0" cy="311150"/>
          </a:xfrm>
          <a:prstGeom prst="line">
            <a:avLst/>
          </a:prstGeom>
          <a:noFill/>
          <a:ln w="38100">
            <a:solidFill>
              <a:srgbClr val="FFFF00"/>
            </a:solidFill>
            <a:miter lim="800000"/>
            <a:tailEnd type="triangle"/>
          </a:ln>
        </p:spPr>
      </p:cxnSp>
      <p:sp>
        <p:nvSpPr>
          <p:cNvPr id="8228" name="Text Box 49"/>
          <p:cNvSpPr txBox="1"/>
          <p:nvPr/>
        </p:nvSpPr>
        <p:spPr>
          <a:xfrm>
            <a:off x="644525" y="4032250"/>
            <a:ext cx="968375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FF00"/>
                </a:solidFill>
              </a:rPr>
              <a:t>JQJF</a:t>
            </a:r>
          </a:p>
        </p:txBody>
      </p:sp>
      <p:cxnSp>
        <p:nvCxnSpPr>
          <p:cNvPr id="8229" name="箭头 136"/>
          <p:cNvCxnSpPr/>
          <p:nvPr/>
        </p:nvCxnSpPr>
        <p:spPr>
          <a:xfrm flipH="1" flipV="1">
            <a:off x="1403350" y="4030663"/>
            <a:ext cx="0" cy="334962"/>
          </a:xfrm>
          <a:prstGeom prst="line">
            <a:avLst/>
          </a:prstGeom>
          <a:noFill/>
          <a:ln w="38100">
            <a:solidFill>
              <a:srgbClr val="FFFF00"/>
            </a:solidFill>
            <a:miter lim="800000"/>
            <a:tailEnd type="triangle"/>
          </a:ln>
        </p:spPr>
      </p:cxnSp>
      <p:sp>
        <p:nvSpPr>
          <p:cNvPr id="8230" name="Text Box 51"/>
          <p:cNvSpPr txBox="1"/>
          <p:nvPr/>
        </p:nvSpPr>
        <p:spPr>
          <a:xfrm>
            <a:off x="579438" y="4711700"/>
            <a:ext cx="1152525" cy="447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FF00"/>
                </a:solidFill>
              </a:rPr>
              <a:t>JQJ</a:t>
            </a:r>
            <a:r>
              <a:rPr lang="zh-CN" altLang="en-US" sz="2000" b="1" baseline="-25000">
                <a:solidFill>
                  <a:srgbClr val="FFFF00"/>
                </a:solidFill>
              </a:rPr>
              <a:t>2</a:t>
            </a:r>
            <a:r>
              <a:rPr lang="zh-CN" altLang="en-US" sz="2000" b="1">
                <a:solidFill>
                  <a:srgbClr val="FFFF00"/>
                </a:solidFill>
              </a:rPr>
              <a:t>F</a:t>
            </a:r>
            <a:endParaRPr lang="zh-CN" altLang="en-US">
              <a:solidFill>
                <a:srgbClr val="FFFF00"/>
              </a:solidFill>
            </a:endParaRPr>
          </a:p>
        </p:txBody>
      </p:sp>
      <p:cxnSp>
        <p:nvCxnSpPr>
          <p:cNvPr id="8231" name="箭头 136"/>
          <p:cNvCxnSpPr/>
          <p:nvPr/>
        </p:nvCxnSpPr>
        <p:spPr>
          <a:xfrm flipV="1">
            <a:off x="1436688" y="4654550"/>
            <a:ext cx="1587" cy="334963"/>
          </a:xfrm>
          <a:prstGeom prst="line">
            <a:avLst/>
          </a:prstGeom>
          <a:noFill/>
          <a:ln w="38100">
            <a:solidFill>
              <a:srgbClr val="FFFF00"/>
            </a:solidFill>
            <a:miter lim="800000"/>
            <a:tailEnd type="triangle"/>
          </a:ln>
        </p:spPr>
      </p:cxnSp>
      <p:cxnSp>
        <p:nvCxnSpPr>
          <p:cNvPr id="8232" name="箭头 97"/>
          <p:cNvCxnSpPr/>
          <p:nvPr/>
        </p:nvCxnSpPr>
        <p:spPr>
          <a:xfrm flipH="1">
            <a:off x="1044575" y="4429125"/>
            <a:ext cx="0" cy="312738"/>
          </a:xfrm>
          <a:prstGeom prst="line">
            <a:avLst/>
          </a:prstGeom>
          <a:noFill/>
          <a:ln w="38100">
            <a:solidFill>
              <a:srgbClr val="FFFF00"/>
            </a:solidFill>
            <a:miter lim="800000"/>
            <a:tailEnd type="triangle"/>
          </a:ln>
        </p:spPr>
      </p:cxnSp>
      <p:cxnSp>
        <p:nvCxnSpPr>
          <p:cNvPr id="8233" name="箭头 97"/>
          <p:cNvCxnSpPr/>
          <p:nvPr/>
        </p:nvCxnSpPr>
        <p:spPr>
          <a:xfrm flipH="1">
            <a:off x="6791325" y="3429000"/>
            <a:ext cx="0" cy="431800"/>
          </a:xfrm>
          <a:prstGeom prst="line">
            <a:avLst/>
          </a:prstGeom>
          <a:noFill/>
          <a:ln w="38100">
            <a:solidFill>
              <a:schemeClr val="accent2"/>
            </a:solidFill>
            <a:miter lim="800000"/>
            <a:tailEnd type="triangle"/>
          </a:ln>
        </p:spPr>
      </p:cxnSp>
      <p:cxnSp>
        <p:nvCxnSpPr>
          <p:cNvPr id="8234" name="箭头 145"/>
          <p:cNvCxnSpPr/>
          <p:nvPr/>
        </p:nvCxnSpPr>
        <p:spPr>
          <a:xfrm>
            <a:off x="6869113" y="3644900"/>
            <a:ext cx="360362" cy="1588"/>
          </a:xfrm>
          <a:prstGeom prst="line">
            <a:avLst/>
          </a:prstGeom>
          <a:noFill/>
          <a:ln w="38100">
            <a:solidFill>
              <a:schemeClr val="accent2"/>
            </a:solidFill>
            <a:miter lim="800000"/>
            <a:tailEnd type="triangle"/>
          </a:ln>
        </p:spPr>
      </p:cxnSp>
      <p:grpSp>
        <p:nvGrpSpPr>
          <p:cNvPr id="8235" name="Group 56"/>
          <p:cNvGrpSpPr/>
          <p:nvPr/>
        </p:nvGrpSpPr>
        <p:grpSpPr>
          <a:xfrm>
            <a:off x="4716463" y="3644900"/>
            <a:ext cx="2303462" cy="1152525"/>
            <a:chExt cx="3628" cy="1814"/>
          </a:xfrm>
        </p:grpSpPr>
        <p:cxnSp>
          <p:nvCxnSpPr>
            <p:cNvPr id="8255" name="Line 57"/>
            <p:cNvCxnSpPr/>
            <p:nvPr/>
          </p:nvCxnSpPr>
          <p:spPr>
            <a:xfrm>
              <a:off x="3628" y="0"/>
              <a:ext cx="1" cy="181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miter lim="800000"/>
            </a:ln>
          </p:spPr>
        </p:cxnSp>
        <p:cxnSp>
          <p:nvCxnSpPr>
            <p:cNvPr id="8256" name="箭头 148"/>
            <p:cNvCxnSpPr/>
            <p:nvPr/>
          </p:nvCxnSpPr>
          <p:spPr>
            <a:xfrm flipH="1">
              <a:off x="0" y="1772"/>
              <a:ext cx="3628" cy="1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miter lim="800000"/>
              <a:tailEnd type="triangle"/>
            </a:ln>
          </p:spPr>
        </p:cxnSp>
      </p:grpSp>
      <p:sp>
        <p:nvSpPr>
          <p:cNvPr id="8236" name="Text Box 59"/>
          <p:cNvSpPr txBox="1"/>
          <p:nvPr/>
        </p:nvSpPr>
        <p:spPr>
          <a:xfrm>
            <a:off x="7264400" y="3460750"/>
            <a:ext cx="938213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chemeClr val="accent2"/>
                </a:solidFill>
              </a:rPr>
              <a:t>JQJF</a:t>
            </a:r>
          </a:p>
        </p:txBody>
      </p:sp>
      <p:cxnSp>
        <p:nvCxnSpPr>
          <p:cNvPr id="8237" name="箭头 97"/>
          <p:cNvCxnSpPr/>
          <p:nvPr/>
        </p:nvCxnSpPr>
        <p:spPr>
          <a:xfrm flipH="1">
            <a:off x="8027988" y="3470275"/>
            <a:ext cx="0" cy="358775"/>
          </a:xfrm>
          <a:prstGeom prst="line">
            <a:avLst/>
          </a:prstGeom>
          <a:noFill/>
          <a:ln w="38100">
            <a:solidFill>
              <a:schemeClr val="accent2"/>
            </a:solidFill>
            <a:miter lim="800000"/>
            <a:tailEnd type="triangle"/>
          </a:ln>
        </p:spPr>
      </p:cxnSp>
      <p:cxnSp>
        <p:nvCxnSpPr>
          <p:cNvPr id="8238" name="箭头 97"/>
          <p:cNvCxnSpPr/>
          <p:nvPr/>
        </p:nvCxnSpPr>
        <p:spPr>
          <a:xfrm>
            <a:off x="8532813" y="4076700"/>
            <a:ext cx="1587" cy="433388"/>
          </a:xfrm>
          <a:prstGeom prst="line">
            <a:avLst/>
          </a:prstGeom>
          <a:noFill/>
          <a:ln w="38100">
            <a:solidFill>
              <a:schemeClr val="accent2"/>
            </a:solidFill>
            <a:miter lim="800000"/>
            <a:tailEnd type="triangle"/>
          </a:ln>
        </p:spPr>
      </p:cxnSp>
      <p:cxnSp>
        <p:nvCxnSpPr>
          <p:cNvPr id="8239" name="箭头 97"/>
          <p:cNvCxnSpPr/>
          <p:nvPr/>
        </p:nvCxnSpPr>
        <p:spPr>
          <a:xfrm flipH="1">
            <a:off x="7683500" y="3808413"/>
            <a:ext cx="0" cy="360362"/>
          </a:xfrm>
          <a:prstGeom prst="line">
            <a:avLst/>
          </a:prstGeom>
          <a:noFill/>
          <a:ln w="38100">
            <a:solidFill>
              <a:schemeClr val="accent2"/>
            </a:solidFill>
            <a:miter lim="800000"/>
            <a:tailEnd type="triangle"/>
          </a:ln>
        </p:spPr>
      </p:cxnSp>
      <p:sp>
        <p:nvSpPr>
          <p:cNvPr id="8240" name="Text Box 63"/>
          <p:cNvSpPr txBox="1"/>
          <p:nvPr/>
        </p:nvSpPr>
        <p:spPr>
          <a:xfrm>
            <a:off x="7183438" y="4095750"/>
            <a:ext cx="1092200" cy="447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chemeClr val="accent2"/>
                </a:solidFill>
              </a:rPr>
              <a:t>JQJ</a:t>
            </a:r>
            <a:r>
              <a:rPr lang="zh-CN" altLang="en-US" sz="2000" b="1" baseline="-25000">
                <a:solidFill>
                  <a:schemeClr val="accent2"/>
                </a:solidFill>
              </a:rPr>
              <a:t>2</a:t>
            </a:r>
            <a:r>
              <a:rPr lang="zh-CN" altLang="en-US" sz="2000" b="1">
                <a:solidFill>
                  <a:schemeClr val="accent2"/>
                </a:solidFill>
              </a:rPr>
              <a:t>F</a:t>
            </a:r>
          </a:p>
        </p:txBody>
      </p:sp>
      <p:grpSp>
        <p:nvGrpSpPr>
          <p:cNvPr id="8241" name="Group 64"/>
          <p:cNvGrpSpPr/>
          <p:nvPr/>
        </p:nvGrpSpPr>
        <p:grpSpPr>
          <a:xfrm>
            <a:off x="8002588" y="4005263"/>
            <a:ext cx="134937" cy="547687"/>
            <a:chExt cx="214" cy="862"/>
          </a:xfrm>
        </p:grpSpPr>
        <p:sp>
          <p:nvSpPr>
            <p:cNvPr id="8253" name="自由曲线 93"/>
            <p:cNvSpPr/>
            <p:nvPr/>
          </p:nvSpPr>
          <p:spPr bwMode="auto">
            <a:xfrm>
              <a:off x="0" y="0"/>
              <a:ext cx="214" cy="675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11" y="0"/>
                </a:cxn>
                <a:cxn ang="0">
                  <a:pos x="105" y="42"/>
                </a:cxn>
                <a:cxn ang="0">
                  <a:pos x="0" y="105"/>
                </a:cxn>
                <a:cxn ang="0">
                  <a:pos x="105" y="211"/>
                </a:cxn>
                <a:cxn ang="0">
                  <a:pos x="211" y="253"/>
                </a:cxn>
                <a:cxn ang="0">
                  <a:pos x="126" y="358"/>
                </a:cxn>
                <a:cxn ang="0">
                  <a:pos x="63" y="464"/>
                </a:cxn>
                <a:cxn ang="0">
                  <a:pos x="63" y="569"/>
                </a:cxn>
                <a:cxn ang="0">
                  <a:pos x="63" y="675"/>
                </a:cxn>
              </a:cxnLst>
              <a:rect l="l" t="t" r="GT0" b="GT1"/>
              <a:pathLst>
                <a:path w="21600" h="21600">
                  <a:moveTo>
                    <a:pt x="21297" y="0"/>
                  </a:moveTo>
                  <a:cubicBezTo>
                    <a:pt x="19480" y="224"/>
                    <a:pt x="14130" y="800"/>
                    <a:pt x="10598" y="1344"/>
                  </a:cubicBezTo>
                  <a:cubicBezTo>
                    <a:pt x="7065" y="1888"/>
                    <a:pt x="0" y="2464"/>
                    <a:pt x="0" y="3360"/>
                  </a:cubicBezTo>
                  <a:cubicBezTo>
                    <a:pt x="0" y="4256"/>
                    <a:pt x="7065" y="5952"/>
                    <a:pt x="10598" y="6752"/>
                  </a:cubicBezTo>
                  <a:cubicBezTo>
                    <a:pt x="14130" y="7552"/>
                    <a:pt x="20994" y="7328"/>
                    <a:pt x="21297" y="8096"/>
                  </a:cubicBezTo>
                  <a:cubicBezTo>
                    <a:pt x="21600" y="8864"/>
                    <a:pt x="15241" y="10336"/>
                    <a:pt x="12717" y="11456"/>
                  </a:cubicBezTo>
                  <a:cubicBezTo>
                    <a:pt x="10194" y="12576"/>
                    <a:pt x="7368" y="13728"/>
                    <a:pt x="6358" y="14848"/>
                  </a:cubicBezTo>
                  <a:cubicBezTo>
                    <a:pt x="5349" y="15968"/>
                    <a:pt x="6358" y="17088"/>
                    <a:pt x="6358" y="18208"/>
                  </a:cubicBezTo>
                  <a:cubicBezTo>
                    <a:pt x="6358" y="19328"/>
                    <a:pt x="6358" y="21024"/>
                    <a:pt x="6358" y="21600"/>
                  </a:cubicBezTo>
                </a:path>
              </a:pathLst>
            </a:custGeom>
            <a:noFill/>
            <a:ln w="38100" cap="flat" cmpd="sng">
              <a:solidFill>
                <a:schemeClr val="accent2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  <p:cxnSp>
          <p:nvCxnSpPr>
            <p:cNvPr id="8254" name="箭头 95"/>
            <p:cNvCxnSpPr/>
            <p:nvPr/>
          </p:nvCxnSpPr>
          <p:spPr>
            <a:xfrm>
              <a:off x="55" y="522"/>
              <a:ext cx="1" cy="34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miter lim="800000"/>
              <a:tailEnd type="triangle"/>
            </a:ln>
          </p:spPr>
        </p:cxnSp>
      </p:grpSp>
      <p:grpSp>
        <p:nvGrpSpPr>
          <p:cNvPr id="8242" name="Group 67"/>
          <p:cNvGrpSpPr/>
          <p:nvPr/>
        </p:nvGrpSpPr>
        <p:grpSpPr>
          <a:xfrm>
            <a:off x="468313" y="2852738"/>
            <a:ext cx="8339137" cy="2376487"/>
            <a:chExt cx="13132" cy="3742"/>
          </a:xfrm>
        </p:grpSpPr>
        <p:grpSp>
          <p:nvGrpSpPr>
            <p:cNvPr id="8244" name="Group 68"/>
            <p:cNvGrpSpPr/>
            <p:nvPr/>
          </p:nvGrpSpPr>
          <p:grpSpPr>
            <a:xfrm>
              <a:off x="0" y="0"/>
              <a:ext cx="13133" cy="3742"/>
              <a:chExt cx="13133" cy="3742"/>
            </a:xfrm>
          </p:grpSpPr>
          <p:grpSp>
            <p:nvGrpSpPr>
              <p:cNvPr id="8246" name="Group 69"/>
              <p:cNvGrpSpPr/>
              <p:nvPr/>
            </p:nvGrpSpPr>
            <p:grpSpPr>
              <a:xfrm>
                <a:off x="10949" y="2268"/>
                <a:ext cx="2184" cy="1020"/>
                <a:chExt cx="2184" cy="1020"/>
              </a:xfrm>
            </p:grpSpPr>
            <p:cxnSp>
              <p:nvCxnSpPr>
                <p:cNvPr id="8250" name="Line 70"/>
                <p:cNvCxnSpPr/>
                <p:nvPr/>
              </p:nvCxnSpPr>
              <p:spPr>
                <a:xfrm>
                  <a:off x="1958" y="0"/>
                  <a:ext cx="226" cy="1"/>
                </a:xfrm>
                <a:prstGeom prst="line">
                  <a:avLst/>
                </a:prstGeom>
                <a:noFill/>
                <a:ln w="38100">
                  <a:solidFill>
                    <a:schemeClr val="accent2"/>
                  </a:solidFill>
                  <a:miter lim="800000"/>
                </a:ln>
              </p:spPr>
            </p:cxnSp>
            <p:cxnSp>
              <p:nvCxnSpPr>
                <p:cNvPr id="8251" name="Line 71"/>
                <p:cNvCxnSpPr/>
                <p:nvPr/>
              </p:nvCxnSpPr>
              <p:spPr>
                <a:xfrm>
                  <a:off x="2184" y="0"/>
                  <a:ext cx="1" cy="1021"/>
                </a:xfrm>
                <a:prstGeom prst="line">
                  <a:avLst/>
                </a:prstGeom>
                <a:noFill/>
                <a:ln w="38100">
                  <a:solidFill>
                    <a:schemeClr val="accent2"/>
                  </a:solidFill>
                  <a:miter lim="800000"/>
                </a:ln>
              </p:spPr>
            </p:cxnSp>
            <p:cxnSp>
              <p:nvCxnSpPr>
                <p:cNvPr id="8252" name="Line 72"/>
                <p:cNvCxnSpPr/>
                <p:nvPr/>
              </p:nvCxnSpPr>
              <p:spPr>
                <a:xfrm flipH="1">
                  <a:off x="0" y="958"/>
                  <a:ext cx="2155" cy="1"/>
                </a:xfrm>
                <a:prstGeom prst="line">
                  <a:avLst/>
                </a:prstGeom>
                <a:noFill/>
                <a:ln w="38100">
                  <a:solidFill>
                    <a:schemeClr val="accent2"/>
                  </a:solidFill>
                  <a:miter lim="800000"/>
                </a:ln>
              </p:spPr>
            </p:cxnSp>
          </p:grpSp>
          <p:sp>
            <p:nvSpPr>
              <p:cNvPr id="8247" name="曲线 163"/>
              <p:cNvSpPr/>
              <p:nvPr/>
            </p:nvSpPr>
            <p:spPr bwMode="auto">
              <a:xfrm>
                <a:off x="10831" y="3197"/>
                <a:ext cx="211" cy="537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84" y="0"/>
                  </a:cxn>
                  <a:cxn ang="0">
                    <a:pos x="21" y="318"/>
                  </a:cxn>
                  <a:cxn ang="0">
                    <a:pos x="211" y="537"/>
                  </a:cxn>
                </a:cxnLst>
                <a:rect l="l" t="t" r="GT0" b="GT1"/>
                <a:pathLst>
                  <a:path w="21600" h="21600">
                    <a:moveTo>
                      <a:pt x="8599" y="0"/>
                    </a:moveTo>
                    <a:cubicBezTo>
                      <a:pt x="7575" y="2141"/>
                      <a:pt x="0" y="9217"/>
                      <a:pt x="2149" y="12801"/>
                    </a:cubicBezTo>
                    <a:cubicBezTo>
                      <a:pt x="4299" y="16386"/>
                      <a:pt x="18324" y="20156"/>
                      <a:pt x="21600" y="21600"/>
                    </a:cubicBezTo>
                  </a:path>
                </a:pathLst>
              </a:custGeom>
              <a:noFill/>
              <a:ln w="38100" cmpd="sng">
                <a:solidFill>
                  <a:schemeClr val="accent2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  <p:cxnSp>
            <p:nvCxnSpPr>
              <p:cNvPr id="8248" name="箭头 164"/>
              <p:cNvCxnSpPr/>
              <p:nvPr/>
            </p:nvCxnSpPr>
            <p:spPr>
              <a:xfrm>
                <a:off x="0" y="3742"/>
                <a:ext cx="11680" cy="1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miter lim="800000"/>
                <a:tailEnd type="triangle"/>
              </a:ln>
            </p:spPr>
          </p:cxnSp>
          <p:cxnSp>
            <p:nvCxnSpPr>
              <p:cNvPr id="8249" name="Line 75"/>
              <p:cNvCxnSpPr/>
              <p:nvPr/>
            </p:nvCxnSpPr>
            <p:spPr>
              <a:xfrm>
                <a:off x="0" y="0"/>
                <a:ext cx="1" cy="3742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miter lim="800000"/>
              </a:ln>
            </p:spPr>
          </p:cxnSp>
        </p:grpSp>
        <p:cxnSp>
          <p:nvCxnSpPr>
            <p:cNvPr id="8245" name="Line 76"/>
            <p:cNvCxnSpPr/>
            <p:nvPr/>
          </p:nvCxnSpPr>
          <p:spPr>
            <a:xfrm flipH="1">
              <a:off x="0" y="0"/>
              <a:ext cx="454" cy="1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miter lim="800000"/>
            </a:ln>
          </p:spPr>
        </p:cxnSp>
      </p:grpSp>
      <p:sp>
        <p:nvSpPr>
          <p:cNvPr id="8243" name="Text Box 77"/>
          <p:cNvSpPr txBox="1"/>
          <p:nvPr/>
        </p:nvSpPr>
        <p:spPr>
          <a:xfrm>
            <a:off x="7931150" y="5059363"/>
            <a:ext cx="746125" cy="446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chemeClr val="accent2"/>
                </a:solidFill>
              </a:rPr>
              <a:t>FJ</a:t>
            </a:r>
            <a:r>
              <a:rPr lang="zh-CN" altLang="en-US" sz="2000" b="1" baseline="-25000">
                <a:solidFill>
                  <a:schemeClr val="accent2"/>
                </a:solidFill>
              </a:rPr>
              <a:t>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08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8" grpId="0"/>
      <p:bldP spid="8199" grpId="0"/>
      <p:bldP spid="8200" grpId="0"/>
      <p:bldP spid="8200" grpId="1"/>
      <p:bldP spid="8203" grpId="0"/>
      <p:bldP spid="8204" grpId="0"/>
      <p:bldP spid="8209" grpId="0"/>
      <p:bldP spid="8212" grpId="0"/>
      <p:bldP spid="8215" grpId="0"/>
      <p:bldP spid="8219" grpId="0"/>
      <p:bldP spid="8225" grpId="0"/>
      <p:bldP spid="8228" grpId="0"/>
      <p:bldP spid="8230" grpId="0"/>
      <p:bldP spid="8236" grpId="0"/>
      <p:bldP spid="8240" grpId="0"/>
      <p:bldP spid="82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/>
          </p:cNvSpPr>
          <p:nvPr>
            <p:ph idx="1"/>
          </p:nvPr>
        </p:nvSpPr>
        <p:spPr>
          <a:xfrm>
            <a:off x="684213" y="2205038"/>
            <a:ext cx="7920037" cy="345598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  <a:buFontTx/>
              <a:buNone/>
            </a:pPr>
            <a:endParaRPr lang="zh-CN" altLang="en-US" sz="2000" b="1"/>
          </a:p>
          <a:p>
            <a:pPr lvl="0">
              <a:lnSpc>
                <a:spcPct val="90000"/>
              </a:lnSpc>
              <a:buFontTx/>
              <a:buNone/>
            </a:pPr>
            <a:r>
              <a:rPr lang="zh-CN" altLang="en-US" sz="2000" b="1"/>
              <a:t>              </a:t>
            </a:r>
            <a:r>
              <a:rPr lang="zh-CN" altLang="en-US" sz="2000" b="1">
                <a:solidFill>
                  <a:srgbClr val="FF6600"/>
                </a:solidFill>
              </a:rPr>
              <a:t> FJ1     FJ2     GFJ     GFFJ    JQJ     JQJF    JQJ2F    FAJ</a:t>
            </a:r>
          </a:p>
          <a:p>
            <a:pPr lvl="0">
              <a:lnSpc>
                <a:spcPct val="90000"/>
              </a:lnSpc>
              <a:buFontTx/>
              <a:buNone/>
            </a:pPr>
            <a:endParaRPr lang="zh-CN" altLang="en-US" sz="2000" b="1">
              <a:solidFill>
                <a:srgbClr val="FF6600"/>
              </a:solidFill>
            </a:endParaRPr>
          </a:p>
          <a:p>
            <a:pPr lvl="0">
              <a:lnSpc>
                <a:spcPct val="90000"/>
              </a:lnSpc>
              <a:buFontTx/>
              <a:buNone/>
            </a:pPr>
            <a:r>
              <a:rPr lang="zh-CN" altLang="en-US" sz="2000" b="1"/>
              <a:t>接车站     ↑       ↑        ↓         ↑         ↑         ↑          ↑         ↓          </a:t>
            </a:r>
          </a:p>
          <a:p>
            <a:pPr lvl="0">
              <a:lnSpc>
                <a:spcPct val="90000"/>
              </a:lnSpc>
              <a:buFontTx/>
              <a:buNone/>
            </a:pPr>
            <a:r>
              <a:rPr lang="zh-CN" altLang="en-US" sz="2000" b="1"/>
              <a:t>(乙站)</a:t>
            </a:r>
          </a:p>
          <a:p>
            <a:pPr lvl="0">
              <a:lnSpc>
                <a:spcPct val="90000"/>
              </a:lnSpc>
              <a:buFontTx/>
              <a:buNone/>
            </a:pPr>
            <a:endParaRPr lang="zh-CN" altLang="en-US" sz="2000" b="1"/>
          </a:p>
          <a:p>
            <a:pPr lvl="0">
              <a:lnSpc>
                <a:spcPct val="90000"/>
              </a:lnSpc>
              <a:buFontTx/>
              <a:buNone/>
            </a:pPr>
            <a:r>
              <a:rPr lang="zh-CN" altLang="en-US" sz="2000" b="1"/>
              <a:t>发车站     ↓       ↓        ↑         ↓         ↑         ↓          ↓         ↓  </a:t>
            </a:r>
          </a:p>
          <a:p>
            <a:pPr lvl="0">
              <a:lnSpc>
                <a:spcPct val="90000"/>
              </a:lnSpc>
              <a:buFontTx/>
              <a:buNone/>
            </a:pPr>
            <a:r>
              <a:rPr lang="zh-CN" altLang="en-US" sz="2000" b="1"/>
              <a:t>(甲站)</a:t>
            </a:r>
          </a:p>
          <a:p>
            <a:pPr lvl="0">
              <a:lnSpc>
                <a:spcPct val="90000"/>
              </a:lnSpc>
              <a:buFontTx/>
              <a:buNone/>
            </a:pPr>
            <a:endParaRPr lang="zh-CN" altLang="en-US" sz="2000" b="1"/>
          </a:p>
        </p:txBody>
      </p:sp>
      <p:sp>
        <p:nvSpPr>
          <p:cNvPr id="9219" name="Rectangle 2"/>
          <p:cNvSpPr>
            <a:spLocks noGrp="1"/>
          </p:cNvSpPr>
          <p:nvPr/>
        </p:nvSpPr>
        <p:spPr>
          <a:xfrm>
            <a:off x="539750" y="1050925"/>
            <a:ext cx="822960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000">
                <a:solidFill>
                  <a:schemeClr val="hlink"/>
                </a:solidFill>
                <a:ea typeface="黑体" pitchFamily="49" charset="-122"/>
              </a:rPr>
              <a:t>改方后继电器状态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AutoShape 3"/>
          <p:cNvSpPr/>
          <p:nvPr/>
        </p:nvSpPr>
        <p:spPr>
          <a:xfrm>
            <a:off x="1763713" y="2060575"/>
            <a:ext cx="5400675" cy="792163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noFill/>
            <a:miter lim="800000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rgbClr val="000000"/>
            </a:contourClr>
          </a:sp3d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3200" b="1"/>
              <a:t>1、正常办理改方动作程序</a:t>
            </a:r>
          </a:p>
        </p:txBody>
      </p:sp>
      <p:sp>
        <p:nvSpPr>
          <p:cNvPr id="10243" name="AutoShape 4"/>
          <p:cNvSpPr/>
          <p:nvPr/>
        </p:nvSpPr>
        <p:spPr>
          <a:xfrm>
            <a:off x="1836738" y="4076700"/>
            <a:ext cx="5472112" cy="792163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noFill/>
            <a:miter lim="800000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rgbClr val="000000"/>
            </a:contourClr>
          </a:sp3d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3200" b="1">
                <a:solidFill>
                  <a:srgbClr val="FF6600"/>
                </a:solidFill>
              </a:rPr>
              <a:t>2、辅助办理改方动作程序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 from="0" to="0">
                                      <p:cBhvr>
                                        <p:cTn id="6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125538"/>
            <a:ext cx="6769100" cy="72072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hangingPunct="0"/>
            <a:r>
              <a:rPr lang="zh-CN" altLang="en-US" sz="4400" spc="0"/>
              <a:t>辅助办理改方动作程序</a:t>
            </a:r>
            <a:endParaRPr lang="zh-CN" altLang="en-US" sz="4000"/>
          </a:p>
        </p:txBody>
      </p:sp>
      <p:sp>
        <p:nvSpPr>
          <p:cNvPr id="11267" name="AutoShape 3"/>
          <p:cNvSpPr/>
          <p:nvPr/>
        </p:nvSpPr>
        <p:spPr>
          <a:xfrm>
            <a:off x="396875" y="2492375"/>
            <a:ext cx="8385175" cy="1077913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6600"/>
                </a:solidFill>
              </a:rPr>
              <a:t>1、监督电路发生故障 , 方向电路正常时的动作程序</a:t>
            </a:r>
          </a:p>
        </p:txBody>
      </p:sp>
      <p:sp>
        <p:nvSpPr>
          <p:cNvPr id="11268" name="AutoShape 4"/>
          <p:cNvSpPr/>
          <p:nvPr/>
        </p:nvSpPr>
        <p:spPr>
          <a:xfrm>
            <a:off x="357188" y="4214813"/>
            <a:ext cx="8572500" cy="10001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sz="2400" b="1"/>
              <a:t>2、因故出现 “ 双接 ”，甲乙两站均为接车状态时的动作程序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12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/>
          </p:cNvSpPr>
          <p:nvPr>
            <p:ph idx="1"/>
          </p:nvPr>
        </p:nvSpPr>
        <p:spPr>
          <a:xfrm>
            <a:off x="63500" y="2205038"/>
            <a:ext cx="9001125" cy="345598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              </a:t>
            </a:r>
            <a:r>
              <a:rPr lang="zh-CN" altLang="en-US" sz="2000" b="1">
                <a:solidFill>
                  <a:srgbClr val="FF6600"/>
                </a:solidFill>
              </a:rPr>
              <a:t> </a:t>
            </a:r>
            <a:r>
              <a:rPr lang="zh-CN" altLang="en-US" sz="2000" b="1">
                <a:solidFill>
                  <a:srgbClr val="009900"/>
                </a:solidFill>
              </a:rPr>
              <a:t>FJ</a:t>
            </a:r>
            <a:r>
              <a:rPr lang="zh-CN" altLang="en-US" sz="2000" b="1" baseline="-25000">
                <a:solidFill>
                  <a:srgbClr val="009900"/>
                </a:solidFill>
              </a:rPr>
              <a:t>12</a:t>
            </a:r>
            <a:r>
              <a:rPr lang="zh-CN" altLang="en-US" sz="2000" b="1">
                <a:solidFill>
                  <a:srgbClr val="009900"/>
                </a:solidFill>
              </a:rPr>
              <a:t>    GFJ    GFFJ</a:t>
            </a:r>
            <a:r>
              <a:rPr lang="zh-CN" altLang="en-US" sz="2000" b="1">
                <a:solidFill>
                  <a:srgbClr val="FF6600"/>
                </a:solidFill>
              </a:rPr>
              <a:t>    </a:t>
            </a:r>
            <a:r>
              <a:rPr lang="zh-CN" altLang="en-US" sz="2000" b="1">
                <a:solidFill>
                  <a:srgbClr val="FF0000"/>
                </a:solidFill>
              </a:rPr>
              <a:t>JQJ </a:t>
            </a:r>
            <a:r>
              <a:rPr lang="zh-CN" altLang="en-US" sz="2000" b="1">
                <a:solidFill>
                  <a:srgbClr val="FF6600"/>
                </a:solidFill>
              </a:rPr>
              <a:t>   </a:t>
            </a:r>
            <a:r>
              <a:rPr lang="zh-CN" altLang="en-US" sz="2000" b="1">
                <a:solidFill>
                  <a:srgbClr val="009900"/>
                </a:solidFill>
              </a:rPr>
              <a:t>JQJF    JQJ2F    FFJ   JFJ    FGFJ   DJ</a:t>
            </a:r>
          </a:p>
          <a:p>
            <a:pPr lvl="0">
              <a:buFontTx/>
              <a:buNone/>
            </a:pPr>
            <a:r>
              <a:rPr lang="zh-CN" altLang="en-US" sz="2000" b="1"/>
              <a:t>发车站     ↓        ↑        ↓         </a:t>
            </a:r>
            <a:r>
              <a:rPr lang="zh-CN" altLang="en-US" sz="2000" b="1">
                <a:solidFill>
                  <a:srgbClr val="FF0000"/>
                </a:solidFill>
              </a:rPr>
              <a:t>↓</a:t>
            </a:r>
            <a:r>
              <a:rPr lang="zh-CN" altLang="en-US" sz="2000" b="1"/>
              <a:t>        ↓          ↓         ↓      ↓        ↓      ↓</a:t>
            </a:r>
          </a:p>
          <a:p>
            <a:pPr lvl="0">
              <a:buFontTx/>
              <a:buNone/>
            </a:pPr>
            <a:r>
              <a:rPr lang="zh-CN" altLang="en-US" sz="2000" b="1"/>
              <a:t>(乙站)</a:t>
            </a:r>
          </a:p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接车站     ↑        ↓        ↑         </a:t>
            </a:r>
            <a:r>
              <a:rPr lang="zh-CN" altLang="en-US" sz="2000" b="1">
                <a:solidFill>
                  <a:srgbClr val="FF0000"/>
                </a:solidFill>
              </a:rPr>
              <a:t>↓</a:t>
            </a:r>
            <a:r>
              <a:rPr lang="zh-CN" altLang="en-US" sz="2000" b="1"/>
              <a:t>        ↓          ↓         ↓      ↓        ↓      ↓          </a:t>
            </a:r>
          </a:p>
          <a:p>
            <a:pPr lvl="0">
              <a:buFontTx/>
              <a:buNone/>
            </a:pPr>
            <a:r>
              <a:rPr lang="zh-CN" altLang="en-US" sz="2000" b="1"/>
              <a:t>(甲站)</a:t>
            </a:r>
          </a:p>
        </p:txBody>
      </p:sp>
      <p:sp>
        <p:nvSpPr>
          <p:cNvPr id="12291" name="Rectangle 2"/>
          <p:cNvSpPr>
            <a:spLocks noGrp="1"/>
          </p:cNvSpPr>
          <p:nvPr/>
        </p:nvSpPr>
        <p:spPr>
          <a:xfrm>
            <a:off x="539750" y="1050925"/>
            <a:ext cx="822960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000">
                <a:solidFill>
                  <a:schemeClr val="hlink"/>
                </a:solidFill>
                <a:ea typeface="黑体" pitchFamily="49" charset="-122"/>
              </a:rPr>
              <a:t>监督电路故障，改方前继电器状态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463" y="3860800"/>
            <a:ext cx="3890962" cy="23764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>
          <a:xfrm>
            <a:off x="323850" y="622300"/>
            <a:ext cx="3382963" cy="72072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hangingPunct="0"/>
            <a:r>
              <a:rPr lang="zh-CN" altLang="en-US" sz="4400" spc="0">
                <a:solidFill>
                  <a:schemeClr val="hlink"/>
                </a:solidFill>
              </a:rPr>
              <a:t>改方条件分析</a:t>
            </a:r>
            <a:endParaRPr lang="zh-CN" altLang="en-US" sz="4000">
              <a:solidFill>
                <a:schemeClr val="hlink"/>
              </a:solidFill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852863" y="549275"/>
            <a:ext cx="4967287" cy="93662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 fontScale="92500" lnSpcReduction="20000"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342900" lvl="0" indent="-342900" hangingPunct="0">
              <a:lnSpc>
                <a:spcPct val="100000"/>
              </a:lnSpc>
              <a:buFontTx/>
              <a:buNone/>
            </a:pPr>
            <a:r>
              <a:rPr lang="zh-CN" altLang="en-US" sz="2000" b="1" spc="0">
                <a:solidFill>
                  <a:srgbClr val="FF6600"/>
                </a:solidFill>
              </a:rPr>
              <a:t>1、要想改方，必须使GFJ吸起</a:t>
            </a:r>
            <a:endParaRPr lang="zh-CN" altLang="en-US" sz="2000" b="1">
              <a:solidFill>
                <a:srgbClr val="FF6600"/>
              </a:solidFill>
            </a:endParaRPr>
          </a:p>
          <a:p>
            <a:pPr marL="342900" lvl="0" indent="-342900" hangingPunct="0">
              <a:lnSpc>
                <a:spcPct val="100000"/>
              </a:lnSpc>
              <a:buFontTx/>
              <a:buNone/>
            </a:pPr>
            <a:r>
              <a:rPr lang="zh-CN" altLang="en-US" sz="2000" b="1" spc="0">
                <a:solidFill>
                  <a:srgbClr val="FF6600"/>
                </a:solidFill>
              </a:rPr>
              <a:t>2、GFJ要想吸起，必须使JQJ2F吸起</a:t>
            </a:r>
            <a:endParaRPr lang="zh-CN" altLang="en-US" sz="2000" b="1">
              <a:solidFill>
                <a:srgbClr val="FF6600"/>
              </a:solidFill>
            </a:endParaRPr>
          </a:p>
          <a:p>
            <a:pPr marL="342900" lvl="0" indent="-342900" hangingPunct="0">
              <a:lnSpc>
                <a:spcPct val="100000"/>
              </a:lnSpc>
              <a:buFontTx/>
              <a:buNone/>
            </a:pPr>
            <a:r>
              <a:rPr lang="zh-CN" altLang="en-US" sz="2000" b="1" spc="0">
                <a:solidFill>
                  <a:srgbClr val="FF6600"/>
                </a:solidFill>
              </a:rPr>
              <a:t>3、JQJ2F要想吸起，必须使FGFJ吸起</a:t>
            </a:r>
            <a:endParaRPr lang="zh-CN" altLang="en-US" sz="2000" b="1">
              <a:solidFill>
                <a:srgbClr val="FF6600"/>
              </a:solidFill>
            </a:endParaRPr>
          </a:p>
        </p:txBody>
      </p:sp>
      <p:pic>
        <p:nvPicPr>
          <p:cNvPr id="13317" name="图片 10" descr="4-2-1.PN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252413" y="1773238"/>
            <a:ext cx="4325937" cy="2447925"/>
          </a:xfrm>
          <a:prstGeom prst="rect">
            <a:avLst/>
          </a:prstGeom>
          <a:noFill/>
          <a:ln>
            <a:miter lim="800000"/>
          </a:ln>
        </p:spPr>
      </p:pic>
      <p:graphicFrame>
        <p:nvGraphicFramePr>
          <p:cNvPr id="13318" name="Object 8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4645025" y="2190750"/>
          <a:ext cx="4041775" cy="1177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4041775" imgH="1177925" progId="Paint.Picture">
                  <p:embed/>
                </p:oleObj>
              </mc:Choice>
              <mc:Fallback>
                <p:oleObj r:id="rId4" imgW="4041775" imgH="11779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45025" y="2190750"/>
                        <a:ext cx="4041775" cy="1177925"/>
                      </a:xfrm>
                      <a:prstGeom prst="rect">
                        <a:avLst/>
                      </a:prstGeom>
                      <a:noFill/>
                      <a:ln w="9525" cap="flat" cmpd="sng"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9" name="Oval 6"/>
          <p:cNvSpPr/>
          <p:nvPr/>
        </p:nvSpPr>
        <p:spPr>
          <a:xfrm>
            <a:off x="2006600" y="2008188"/>
            <a:ext cx="647700" cy="792162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3320" name="Oval 7"/>
          <p:cNvSpPr/>
          <p:nvPr/>
        </p:nvSpPr>
        <p:spPr>
          <a:xfrm>
            <a:off x="6848475" y="4941888"/>
            <a:ext cx="649288" cy="792162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pic>
        <p:nvPicPr>
          <p:cNvPr id="13321" name="图片 11" descr="4-2-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725" y="4051300"/>
            <a:ext cx="4033838" cy="240188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9" grpId="0"/>
      <p:bldP spid="133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>
          <a:xfrm>
            <a:off x="0" y="98425"/>
            <a:ext cx="8516938" cy="72072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2800">
                <a:solidFill>
                  <a:srgbClr val="FF6600"/>
                </a:solidFill>
              </a:rPr>
              <a:t> 监督电路发生故障 , 方向电路正常时的动作程序</a:t>
            </a:r>
          </a:p>
        </p:txBody>
      </p:sp>
      <p:grpSp>
        <p:nvGrpSpPr>
          <p:cNvPr id="14339" name="Group 3"/>
          <p:cNvGrpSpPr/>
          <p:nvPr/>
        </p:nvGrpSpPr>
        <p:grpSpPr>
          <a:xfrm>
            <a:off x="323850" y="1616075"/>
            <a:ext cx="831850" cy="476250"/>
            <a:chExt cx="1310" cy="750"/>
          </a:xfrm>
        </p:grpSpPr>
        <p:sp>
          <p:nvSpPr>
            <p:cNvPr id="14510" name="Text Box 4"/>
            <p:cNvSpPr txBox="1"/>
            <p:nvPr/>
          </p:nvSpPr>
          <p:spPr>
            <a:xfrm>
              <a:off x="0" y="51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JFA</a:t>
              </a:r>
            </a:p>
          </p:txBody>
        </p:sp>
        <p:grpSp>
          <p:nvGrpSpPr>
            <p:cNvPr id="14511" name="Group 5"/>
            <p:cNvGrpSpPr/>
            <p:nvPr/>
          </p:nvGrpSpPr>
          <p:grpSpPr>
            <a:xfrm>
              <a:off x="970" y="0"/>
              <a:ext cx="340" cy="751"/>
              <a:chExt cx="340" cy="751"/>
            </a:xfrm>
          </p:grpSpPr>
          <p:cxnSp>
            <p:nvCxnSpPr>
              <p:cNvPr id="14512" name="箭头 128"/>
              <p:cNvCxnSpPr/>
              <p:nvPr/>
            </p:nvCxnSpPr>
            <p:spPr>
              <a:xfrm>
                <a:off x="164" y="0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4513" name="Line 7"/>
              <p:cNvCxnSpPr/>
              <p:nvPr/>
            </p:nvCxnSpPr>
            <p:spPr>
              <a:xfrm>
                <a:off x="0" y="340"/>
                <a:ext cx="340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  <p:sp>
            <p:nvSpPr>
              <p:cNvPr id="14514" name="自由曲线 131"/>
              <p:cNvSpPr/>
              <p:nvPr/>
            </p:nvSpPr>
            <p:spPr bwMode="auto">
              <a:xfrm>
                <a:off x="92" y="371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</p:grpSp>
      <p:cxnSp>
        <p:nvCxnSpPr>
          <p:cNvPr id="14340" name="箭头 139"/>
          <p:cNvCxnSpPr/>
          <p:nvPr/>
        </p:nvCxnSpPr>
        <p:spPr>
          <a:xfrm>
            <a:off x="2286000" y="1822450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41" name="箭头 139"/>
          <p:cNvCxnSpPr/>
          <p:nvPr/>
        </p:nvCxnSpPr>
        <p:spPr>
          <a:xfrm>
            <a:off x="1260475" y="1828800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4342" name="Group 11"/>
          <p:cNvGrpSpPr/>
          <p:nvPr/>
        </p:nvGrpSpPr>
        <p:grpSpPr>
          <a:xfrm>
            <a:off x="1646238" y="1628775"/>
            <a:ext cx="647700" cy="396875"/>
            <a:chExt cx="1020" cy="624"/>
          </a:xfrm>
        </p:grpSpPr>
        <p:cxnSp>
          <p:nvCxnSpPr>
            <p:cNvPr id="14508" name="箭头 138"/>
            <p:cNvCxnSpPr/>
            <p:nvPr/>
          </p:nvCxnSpPr>
          <p:spPr>
            <a:xfrm flipV="1">
              <a:off x="792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509" name="Text Box 13"/>
            <p:cNvSpPr txBox="1"/>
            <p:nvPr/>
          </p:nvSpPr>
          <p:spPr>
            <a:xfrm>
              <a:off x="0" y="0"/>
              <a:ext cx="1021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DJ</a:t>
              </a:r>
            </a:p>
          </p:txBody>
        </p:sp>
      </p:grpSp>
      <p:cxnSp>
        <p:nvCxnSpPr>
          <p:cNvPr id="14343" name="箭头 139"/>
          <p:cNvCxnSpPr/>
          <p:nvPr/>
        </p:nvCxnSpPr>
        <p:spPr>
          <a:xfrm>
            <a:off x="6226175" y="2473325"/>
            <a:ext cx="43180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44" name="箭头 139"/>
          <p:cNvCxnSpPr/>
          <p:nvPr/>
        </p:nvCxnSpPr>
        <p:spPr>
          <a:xfrm flipH="1">
            <a:off x="3492500" y="5518150"/>
            <a:ext cx="1804988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4345" name="Text Box 16"/>
          <p:cNvSpPr txBox="1"/>
          <p:nvPr/>
        </p:nvSpPr>
        <p:spPr>
          <a:xfrm>
            <a:off x="828675" y="2159000"/>
            <a:ext cx="935038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C放电</a:t>
            </a:r>
          </a:p>
        </p:txBody>
      </p:sp>
      <p:grpSp>
        <p:nvGrpSpPr>
          <p:cNvPr id="14346" name="Group 17"/>
          <p:cNvGrpSpPr/>
          <p:nvPr/>
        </p:nvGrpSpPr>
        <p:grpSpPr>
          <a:xfrm>
            <a:off x="1547813" y="2809875"/>
            <a:ext cx="688975" cy="403225"/>
            <a:chExt cx="1084" cy="633"/>
          </a:xfrm>
        </p:grpSpPr>
        <p:cxnSp>
          <p:nvCxnSpPr>
            <p:cNvPr id="14506" name="箭头 138"/>
            <p:cNvCxnSpPr/>
            <p:nvPr/>
          </p:nvCxnSpPr>
          <p:spPr>
            <a:xfrm flipV="1">
              <a:off x="949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507" name="Text Box 19"/>
            <p:cNvSpPr txBox="1"/>
            <p:nvPr/>
          </p:nvSpPr>
          <p:spPr>
            <a:xfrm>
              <a:off x="0" y="9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JFJ</a:t>
              </a:r>
            </a:p>
          </p:txBody>
        </p:sp>
      </p:grpSp>
      <p:grpSp>
        <p:nvGrpSpPr>
          <p:cNvPr id="14347" name="Group 20"/>
          <p:cNvGrpSpPr/>
          <p:nvPr/>
        </p:nvGrpSpPr>
        <p:grpSpPr>
          <a:xfrm>
            <a:off x="2627313" y="1616075"/>
            <a:ext cx="957262" cy="396875"/>
            <a:chExt cx="1507" cy="624"/>
          </a:xfrm>
        </p:grpSpPr>
        <p:sp>
          <p:nvSpPr>
            <p:cNvPr id="14499" name="Text Box 21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FZD</a:t>
              </a:r>
            </a:p>
          </p:txBody>
        </p:sp>
        <p:grpSp>
          <p:nvGrpSpPr>
            <p:cNvPr id="14500" name="Group 22"/>
            <p:cNvGrpSpPr/>
            <p:nvPr/>
          </p:nvGrpSpPr>
          <p:grpSpPr>
            <a:xfrm>
              <a:off x="949" y="21"/>
              <a:ext cx="558" cy="568"/>
              <a:chExt cx="558" cy="568"/>
            </a:xfrm>
          </p:grpSpPr>
          <p:cxnSp>
            <p:nvCxnSpPr>
              <p:cNvPr id="14501" name="Line 23"/>
              <p:cNvCxnSpPr/>
              <p:nvPr/>
            </p:nvCxnSpPr>
            <p:spPr>
              <a:xfrm flipH="1">
                <a:off x="0" y="456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sp>
            <p:nvSpPr>
              <p:cNvPr id="14502" name="Oval 24"/>
              <p:cNvSpPr/>
              <p:nvPr/>
            </p:nvSpPr>
            <p:spPr>
              <a:xfrm>
                <a:off x="43" y="64"/>
                <a:ext cx="453" cy="454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</a:t>
                </a:r>
              </a:p>
            </p:txBody>
          </p:sp>
          <p:cxnSp>
            <p:nvCxnSpPr>
              <p:cNvPr id="14503" name="Line 25"/>
              <p:cNvCxnSpPr/>
              <p:nvPr/>
            </p:nvCxnSpPr>
            <p:spPr>
              <a:xfrm flipH="1">
                <a:off x="425" y="22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4504" name="Line 26"/>
              <p:cNvCxnSpPr/>
              <p:nvPr/>
            </p:nvCxnSpPr>
            <p:spPr>
              <a:xfrm>
                <a:off x="446" y="445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4505" name="Line 27"/>
              <p:cNvCxnSpPr/>
              <p:nvPr/>
            </p:nvCxnSpPr>
            <p:spPr>
              <a:xfrm>
                <a:off x="14" y="0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</p:grpSp>
      <p:cxnSp>
        <p:nvCxnSpPr>
          <p:cNvPr id="14348" name="箭头 137"/>
          <p:cNvCxnSpPr/>
          <p:nvPr/>
        </p:nvCxnSpPr>
        <p:spPr>
          <a:xfrm flipH="1">
            <a:off x="5848350" y="1852613"/>
            <a:ext cx="0" cy="360362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49" name="箭头 137"/>
          <p:cNvCxnSpPr/>
          <p:nvPr/>
        </p:nvCxnSpPr>
        <p:spPr>
          <a:xfrm flipH="1">
            <a:off x="1335088" y="2568575"/>
            <a:ext cx="0" cy="14366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4350" name="Text Box 30"/>
          <p:cNvSpPr txBox="1"/>
          <p:nvPr/>
        </p:nvSpPr>
        <p:spPr>
          <a:xfrm>
            <a:off x="674688" y="2879725"/>
            <a:ext cx="7921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放电结束</a:t>
            </a:r>
            <a:endParaRPr lang="zh-CN" altLang="en-US"/>
          </a:p>
        </p:txBody>
      </p:sp>
      <p:grpSp>
        <p:nvGrpSpPr>
          <p:cNvPr id="14351" name="Group 31"/>
          <p:cNvGrpSpPr/>
          <p:nvPr/>
        </p:nvGrpSpPr>
        <p:grpSpPr>
          <a:xfrm>
            <a:off x="1619250" y="1995488"/>
            <a:ext cx="288925" cy="785812"/>
            <a:chExt cx="454" cy="1238"/>
          </a:xfrm>
        </p:grpSpPr>
        <p:cxnSp>
          <p:nvCxnSpPr>
            <p:cNvPr id="14497" name="箭头 137"/>
            <p:cNvCxnSpPr/>
            <p:nvPr/>
          </p:nvCxnSpPr>
          <p:spPr>
            <a:xfrm>
              <a:off x="434" y="0"/>
              <a:ext cx="1" cy="1239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498" name="Line 33"/>
            <p:cNvCxnSpPr/>
            <p:nvPr/>
          </p:nvCxnSpPr>
          <p:spPr>
            <a:xfrm>
              <a:off x="0" y="558"/>
              <a:ext cx="454" cy="1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miter lim="800000"/>
            </a:ln>
          </p:spPr>
        </p:cxnSp>
      </p:grpSp>
      <p:grpSp>
        <p:nvGrpSpPr>
          <p:cNvPr id="14352" name="Group 34"/>
          <p:cNvGrpSpPr/>
          <p:nvPr/>
        </p:nvGrpSpPr>
        <p:grpSpPr>
          <a:xfrm>
            <a:off x="6851650" y="1452563"/>
            <a:ext cx="850900" cy="476250"/>
            <a:chExt cx="1340" cy="750"/>
          </a:xfrm>
        </p:grpSpPr>
        <p:grpSp>
          <p:nvGrpSpPr>
            <p:cNvPr id="14492" name="Group 35"/>
            <p:cNvGrpSpPr/>
            <p:nvPr/>
          </p:nvGrpSpPr>
          <p:grpSpPr>
            <a:xfrm>
              <a:off x="0" y="0"/>
              <a:ext cx="340" cy="751"/>
              <a:chExt cx="340" cy="751"/>
            </a:xfrm>
          </p:grpSpPr>
          <p:cxnSp>
            <p:nvCxnSpPr>
              <p:cNvPr id="14494" name="箭头 128"/>
              <p:cNvCxnSpPr/>
              <p:nvPr/>
            </p:nvCxnSpPr>
            <p:spPr>
              <a:xfrm>
                <a:off x="164" y="0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4495" name="Line 37"/>
              <p:cNvCxnSpPr/>
              <p:nvPr/>
            </p:nvCxnSpPr>
            <p:spPr>
              <a:xfrm>
                <a:off x="0" y="340"/>
                <a:ext cx="340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  <p:sp>
            <p:nvSpPr>
              <p:cNvPr id="14496" name="自由曲线 131"/>
              <p:cNvSpPr/>
              <p:nvPr/>
            </p:nvSpPr>
            <p:spPr bwMode="auto">
              <a:xfrm>
                <a:off x="92" y="371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ap="flat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  <p:sp>
          <p:nvSpPr>
            <p:cNvPr id="14493" name="Text Box 39"/>
            <p:cNvSpPr txBox="1"/>
            <p:nvPr/>
          </p:nvSpPr>
          <p:spPr>
            <a:xfrm>
              <a:off x="256" y="42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FFA</a:t>
              </a:r>
            </a:p>
          </p:txBody>
        </p:sp>
      </p:grpSp>
      <p:grpSp>
        <p:nvGrpSpPr>
          <p:cNvPr id="14353" name="Group 40"/>
          <p:cNvGrpSpPr/>
          <p:nvPr/>
        </p:nvGrpSpPr>
        <p:grpSpPr>
          <a:xfrm>
            <a:off x="990600" y="3941763"/>
            <a:ext cx="688975" cy="396875"/>
            <a:chExt cx="1084" cy="624"/>
          </a:xfrm>
        </p:grpSpPr>
        <p:cxnSp>
          <p:nvCxnSpPr>
            <p:cNvPr id="14490" name="箭头 137"/>
            <p:cNvCxnSpPr/>
            <p:nvPr/>
          </p:nvCxnSpPr>
          <p:spPr>
            <a:xfrm>
              <a:off x="970" y="4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491" name="Text Box 42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JFJ</a:t>
              </a:r>
            </a:p>
          </p:txBody>
        </p:sp>
      </p:grpSp>
      <p:cxnSp>
        <p:nvCxnSpPr>
          <p:cNvPr id="14354" name="箭头 139"/>
          <p:cNvCxnSpPr/>
          <p:nvPr/>
        </p:nvCxnSpPr>
        <p:spPr>
          <a:xfrm flipH="1">
            <a:off x="2001838" y="5661025"/>
            <a:ext cx="465137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55" name="箭头 139"/>
          <p:cNvCxnSpPr/>
          <p:nvPr/>
        </p:nvCxnSpPr>
        <p:spPr>
          <a:xfrm flipH="1">
            <a:off x="6280150" y="1682750"/>
            <a:ext cx="490538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4356" name="Group 45"/>
          <p:cNvGrpSpPr/>
          <p:nvPr/>
        </p:nvGrpSpPr>
        <p:grpSpPr>
          <a:xfrm>
            <a:off x="5553075" y="2276475"/>
            <a:ext cx="688975" cy="396875"/>
            <a:chExt cx="1084" cy="624"/>
          </a:xfrm>
        </p:grpSpPr>
        <p:sp>
          <p:nvSpPr>
            <p:cNvPr id="14486" name="Text Box 46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DJ</a:t>
              </a:r>
            </a:p>
          </p:txBody>
        </p:sp>
        <p:grpSp>
          <p:nvGrpSpPr>
            <p:cNvPr id="14487" name="Group 47"/>
            <p:cNvGrpSpPr/>
            <p:nvPr/>
          </p:nvGrpSpPr>
          <p:grpSpPr>
            <a:xfrm>
              <a:off x="680" y="21"/>
              <a:ext cx="226" cy="456"/>
              <a:chExt cx="226" cy="456"/>
            </a:xfrm>
          </p:grpSpPr>
          <p:cxnSp>
            <p:nvCxnSpPr>
              <p:cNvPr id="14488" name="箭头 138"/>
              <p:cNvCxnSpPr/>
              <p:nvPr/>
            </p:nvCxnSpPr>
            <p:spPr>
              <a:xfrm flipV="1">
                <a:off x="114" y="0"/>
                <a:ext cx="1" cy="45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4489" name="Line 49"/>
              <p:cNvCxnSpPr/>
              <p:nvPr/>
            </p:nvCxnSpPr>
            <p:spPr>
              <a:xfrm>
                <a:off x="0" y="456"/>
                <a:ext cx="227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</p:grpSp>
      </p:grpSp>
      <p:grpSp>
        <p:nvGrpSpPr>
          <p:cNvPr id="14357" name="Group 50"/>
          <p:cNvGrpSpPr/>
          <p:nvPr/>
        </p:nvGrpSpPr>
        <p:grpSpPr>
          <a:xfrm>
            <a:off x="5508625" y="1511300"/>
            <a:ext cx="698500" cy="396875"/>
            <a:chExt cx="1100" cy="624"/>
          </a:xfrm>
        </p:grpSpPr>
        <p:sp>
          <p:nvSpPr>
            <p:cNvPr id="14482" name="Text Box 51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FFJ</a:t>
              </a:r>
            </a:p>
          </p:txBody>
        </p:sp>
        <p:grpSp>
          <p:nvGrpSpPr>
            <p:cNvPr id="14483" name="Group 52"/>
            <p:cNvGrpSpPr/>
            <p:nvPr/>
          </p:nvGrpSpPr>
          <p:grpSpPr>
            <a:xfrm>
              <a:off x="874" y="20"/>
              <a:ext cx="226" cy="456"/>
              <a:chExt cx="226" cy="456"/>
            </a:xfrm>
          </p:grpSpPr>
          <p:cxnSp>
            <p:nvCxnSpPr>
              <p:cNvPr id="14484" name="箭头 138"/>
              <p:cNvCxnSpPr/>
              <p:nvPr/>
            </p:nvCxnSpPr>
            <p:spPr>
              <a:xfrm flipV="1">
                <a:off x="114" y="0"/>
                <a:ext cx="1" cy="45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4485" name="Line 54"/>
              <p:cNvCxnSpPr/>
              <p:nvPr/>
            </p:nvCxnSpPr>
            <p:spPr>
              <a:xfrm>
                <a:off x="0" y="456"/>
                <a:ext cx="227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</p:grpSp>
      </p:grpSp>
      <p:grpSp>
        <p:nvGrpSpPr>
          <p:cNvPr id="14358" name="Group 55"/>
          <p:cNvGrpSpPr/>
          <p:nvPr/>
        </p:nvGrpSpPr>
        <p:grpSpPr>
          <a:xfrm>
            <a:off x="6664325" y="2266950"/>
            <a:ext cx="955675" cy="395288"/>
            <a:chExt cx="1507" cy="624"/>
          </a:xfrm>
        </p:grpSpPr>
        <p:sp>
          <p:nvSpPr>
            <p:cNvPr id="14475" name="Text Box 56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FZD</a:t>
              </a:r>
              <a:endParaRPr lang="zh-CN" altLang="en-US"/>
            </a:p>
          </p:txBody>
        </p:sp>
        <p:grpSp>
          <p:nvGrpSpPr>
            <p:cNvPr id="14476" name="Group 57"/>
            <p:cNvGrpSpPr/>
            <p:nvPr/>
          </p:nvGrpSpPr>
          <p:grpSpPr>
            <a:xfrm>
              <a:off x="949" y="21"/>
              <a:ext cx="558" cy="568"/>
              <a:chExt cx="558" cy="568"/>
            </a:xfrm>
          </p:grpSpPr>
          <p:cxnSp>
            <p:nvCxnSpPr>
              <p:cNvPr id="14477" name="Line 58"/>
              <p:cNvCxnSpPr/>
              <p:nvPr/>
            </p:nvCxnSpPr>
            <p:spPr>
              <a:xfrm flipH="1">
                <a:off x="0" y="456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sp>
            <p:nvSpPr>
              <p:cNvPr id="14478" name="Oval 59"/>
              <p:cNvSpPr/>
              <p:nvPr/>
            </p:nvSpPr>
            <p:spPr>
              <a:xfrm>
                <a:off x="43" y="64"/>
                <a:ext cx="453" cy="454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</a:t>
                </a:r>
              </a:p>
            </p:txBody>
          </p:sp>
          <p:cxnSp>
            <p:nvCxnSpPr>
              <p:cNvPr id="14479" name="Line 60"/>
              <p:cNvCxnSpPr/>
              <p:nvPr/>
            </p:nvCxnSpPr>
            <p:spPr>
              <a:xfrm flipH="1">
                <a:off x="425" y="22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4480" name="Line 61"/>
              <p:cNvCxnSpPr/>
              <p:nvPr/>
            </p:nvCxnSpPr>
            <p:spPr>
              <a:xfrm>
                <a:off x="446" y="445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4481" name="Line 62"/>
              <p:cNvCxnSpPr/>
              <p:nvPr/>
            </p:nvCxnSpPr>
            <p:spPr>
              <a:xfrm>
                <a:off x="14" y="0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</p:grpSp>
      <p:grpSp>
        <p:nvGrpSpPr>
          <p:cNvPr id="14359" name="Group 63"/>
          <p:cNvGrpSpPr/>
          <p:nvPr/>
        </p:nvGrpSpPr>
        <p:grpSpPr>
          <a:xfrm>
            <a:off x="5535613" y="2852738"/>
            <a:ext cx="1079500" cy="396875"/>
            <a:chExt cx="1700" cy="624"/>
          </a:xfrm>
        </p:grpSpPr>
        <p:sp>
          <p:nvSpPr>
            <p:cNvPr id="14473" name="Text Box 64"/>
            <p:cNvSpPr txBox="1"/>
            <p:nvPr/>
          </p:nvSpPr>
          <p:spPr>
            <a:xfrm>
              <a:off x="0" y="0"/>
              <a:ext cx="1701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FGFJ</a:t>
              </a:r>
            </a:p>
          </p:txBody>
        </p:sp>
        <p:cxnSp>
          <p:nvCxnSpPr>
            <p:cNvPr id="14474" name="箭头 138"/>
            <p:cNvCxnSpPr/>
            <p:nvPr/>
          </p:nvCxnSpPr>
          <p:spPr>
            <a:xfrm flipV="1">
              <a:off x="1339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grpSp>
        <p:nvGrpSpPr>
          <p:cNvPr id="14360" name="Group 66"/>
          <p:cNvGrpSpPr/>
          <p:nvPr/>
        </p:nvGrpSpPr>
        <p:grpSpPr>
          <a:xfrm>
            <a:off x="2339975" y="1701800"/>
            <a:ext cx="3240088" cy="1327150"/>
            <a:chExt cx="5102" cy="2092"/>
          </a:xfrm>
        </p:grpSpPr>
        <p:cxnSp>
          <p:nvCxnSpPr>
            <p:cNvPr id="14469" name="箭头 139"/>
            <p:cNvCxnSpPr/>
            <p:nvPr/>
          </p:nvCxnSpPr>
          <p:spPr>
            <a:xfrm>
              <a:off x="0" y="2092"/>
              <a:ext cx="5103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470" name="Line 68"/>
            <p:cNvCxnSpPr/>
            <p:nvPr/>
          </p:nvCxnSpPr>
          <p:spPr>
            <a:xfrm flipH="1">
              <a:off x="4649" y="1"/>
              <a:ext cx="340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71" name="Line 69"/>
            <p:cNvCxnSpPr/>
            <p:nvPr/>
          </p:nvCxnSpPr>
          <p:spPr>
            <a:xfrm flipH="1">
              <a:off x="4649" y="1200"/>
              <a:ext cx="41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72" name="Line 70"/>
            <p:cNvCxnSpPr/>
            <p:nvPr/>
          </p:nvCxnSpPr>
          <p:spPr>
            <a:xfrm>
              <a:off x="4649" y="0"/>
              <a:ext cx="1" cy="206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4361" name="Group 71"/>
          <p:cNvGrpSpPr/>
          <p:nvPr/>
        </p:nvGrpSpPr>
        <p:grpSpPr>
          <a:xfrm>
            <a:off x="5580063" y="3933825"/>
            <a:ext cx="935037" cy="417513"/>
            <a:chExt cx="1474" cy="659"/>
          </a:xfrm>
        </p:grpSpPr>
        <p:cxnSp>
          <p:nvCxnSpPr>
            <p:cNvPr id="14467" name="箭头 137"/>
            <p:cNvCxnSpPr/>
            <p:nvPr/>
          </p:nvCxnSpPr>
          <p:spPr>
            <a:xfrm>
              <a:off x="1361" y="93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468" name="Text Box 73"/>
            <p:cNvSpPr txBox="1"/>
            <p:nvPr/>
          </p:nvSpPr>
          <p:spPr>
            <a:xfrm>
              <a:off x="0" y="0"/>
              <a:ext cx="147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FGFJ</a:t>
              </a:r>
            </a:p>
          </p:txBody>
        </p:sp>
      </p:grpSp>
      <p:grpSp>
        <p:nvGrpSpPr>
          <p:cNvPr id="14362" name="Group 74"/>
          <p:cNvGrpSpPr/>
          <p:nvPr/>
        </p:nvGrpSpPr>
        <p:grpSpPr>
          <a:xfrm>
            <a:off x="7997825" y="3573463"/>
            <a:ext cx="750888" cy="395287"/>
            <a:chExt cx="1183" cy="624"/>
          </a:xfrm>
        </p:grpSpPr>
        <p:grpSp>
          <p:nvGrpSpPr>
            <p:cNvPr id="14463" name="Group 75"/>
            <p:cNvGrpSpPr/>
            <p:nvPr/>
          </p:nvGrpSpPr>
          <p:grpSpPr>
            <a:xfrm>
              <a:off x="957" y="63"/>
              <a:ext cx="226" cy="456"/>
              <a:chExt cx="226" cy="456"/>
            </a:xfrm>
          </p:grpSpPr>
          <p:cxnSp>
            <p:nvCxnSpPr>
              <p:cNvPr id="14465" name="箭头 138"/>
              <p:cNvCxnSpPr/>
              <p:nvPr/>
            </p:nvCxnSpPr>
            <p:spPr>
              <a:xfrm flipV="1">
                <a:off x="114" y="0"/>
                <a:ext cx="1" cy="45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4466" name="Line 77"/>
              <p:cNvCxnSpPr/>
              <p:nvPr/>
            </p:nvCxnSpPr>
            <p:spPr>
              <a:xfrm>
                <a:off x="0" y="456"/>
                <a:ext cx="227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</p:grpSp>
        <p:sp>
          <p:nvSpPr>
            <p:cNvPr id="14464" name="Text Box 78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GFJ</a:t>
              </a:r>
            </a:p>
          </p:txBody>
        </p:sp>
      </p:grpSp>
      <p:grpSp>
        <p:nvGrpSpPr>
          <p:cNvPr id="14363" name="Group 79"/>
          <p:cNvGrpSpPr/>
          <p:nvPr/>
        </p:nvGrpSpPr>
        <p:grpSpPr>
          <a:xfrm>
            <a:off x="7038975" y="2838450"/>
            <a:ext cx="990600" cy="447675"/>
            <a:chExt cx="1558" cy="705"/>
          </a:xfrm>
        </p:grpSpPr>
        <p:cxnSp>
          <p:nvCxnSpPr>
            <p:cNvPr id="14461" name="箭头 138"/>
            <p:cNvCxnSpPr/>
            <p:nvPr/>
          </p:nvCxnSpPr>
          <p:spPr>
            <a:xfrm flipV="1">
              <a:off x="1466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462" name="Text Box 81"/>
            <p:cNvSpPr txBox="1"/>
            <p:nvPr/>
          </p:nvSpPr>
          <p:spPr>
            <a:xfrm>
              <a:off x="0" y="1"/>
              <a:ext cx="1558" cy="7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  <a:r>
                <a:rPr lang="zh-CN" altLang="en-US" sz="2000" b="1" baseline="-25000"/>
                <a:t>2</a:t>
              </a:r>
              <a:r>
                <a:rPr lang="zh-CN" altLang="en-US" sz="2000" b="1"/>
                <a:t>F</a:t>
              </a:r>
            </a:p>
          </p:txBody>
        </p:sp>
      </p:grpSp>
      <p:grpSp>
        <p:nvGrpSpPr>
          <p:cNvPr id="14364" name="Group 82"/>
          <p:cNvGrpSpPr/>
          <p:nvPr/>
        </p:nvGrpSpPr>
        <p:grpSpPr>
          <a:xfrm>
            <a:off x="7051675" y="3933825"/>
            <a:ext cx="688975" cy="400050"/>
            <a:chExt cx="1084" cy="629"/>
          </a:xfrm>
        </p:grpSpPr>
        <p:sp>
          <p:nvSpPr>
            <p:cNvPr id="14459" name="Text Box 83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FFJ</a:t>
              </a:r>
            </a:p>
          </p:txBody>
        </p:sp>
        <p:cxnSp>
          <p:nvCxnSpPr>
            <p:cNvPr id="14460" name="箭头 243"/>
            <p:cNvCxnSpPr/>
            <p:nvPr/>
          </p:nvCxnSpPr>
          <p:spPr>
            <a:xfrm>
              <a:off x="991" y="63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cxnSp>
        <p:nvCxnSpPr>
          <p:cNvPr id="14365" name="箭头 243"/>
          <p:cNvCxnSpPr/>
          <p:nvPr/>
        </p:nvCxnSpPr>
        <p:spPr>
          <a:xfrm flipH="1">
            <a:off x="6877050" y="4508500"/>
            <a:ext cx="0" cy="288925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4366" name="Group 86"/>
          <p:cNvGrpSpPr/>
          <p:nvPr/>
        </p:nvGrpSpPr>
        <p:grpSpPr>
          <a:xfrm>
            <a:off x="6418263" y="3284538"/>
            <a:ext cx="687387" cy="417512"/>
            <a:chExt cx="1084" cy="658"/>
          </a:xfrm>
        </p:grpSpPr>
        <p:sp>
          <p:nvSpPr>
            <p:cNvPr id="14457" name="Text Box 87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</a:p>
          </p:txBody>
        </p:sp>
        <p:cxnSp>
          <p:nvCxnSpPr>
            <p:cNvPr id="14458" name="箭头 243"/>
            <p:cNvCxnSpPr/>
            <p:nvPr/>
          </p:nvCxnSpPr>
          <p:spPr>
            <a:xfrm>
              <a:off x="1063" y="9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grpSp>
        <p:nvGrpSpPr>
          <p:cNvPr id="14367" name="Group 89"/>
          <p:cNvGrpSpPr/>
          <p:nvPr/>
        </p:nvGrpSpPr>
        <p:grpSpPr>
          <a:xfrm>
            <a:off x="6527800" y="3043238"/>
            <a:ext cx="565150" cy="287337"/>
            <a:chExt cx="890" cy="452"/>
          </a:xfrm>
        </p:grpSpPr>
        <p:cxnSp>
          <p:nvCxnSpPr>
            <p:cNvPr id="14455" name="箭头 139"/>
            <p:cNvCxnSpPr/>
            <p:nvPr/>
          </p:nvCxnSpPr>
          <p:spPr>
            <a:xfrm>
              <a:off x="0" y="0"/>
              <a:ext cx="891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456" name="Line 91"/>
            <p:cNvCxnSpPr/>
            <p:nvPr/>
          </p:nvCxnSpPr>
          <p:spPr>
            <a:xfrm>
              <a:off x="387" y="0"/>
              <a:ext cx="1" cy="45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4368" name="Group 92"/>
          <p:cNvGrpSpPr/>
          <p:nvPr/>
        </p:nvGrpSpPr>
        <p:grpSpPr>
          <a:xfrm>
            <a:off x="5868988" y="3213100"/>
            <a:ext cx="2160587" cy="577850"/>
            <a:chExt cx="3402" cy="908"/>
          </a:xfrm>
        </p:grpSpPr>
        <p:cxnSp>
          <p:nvCxnSpPr>
            <p:cNvPr id="14452" name="Line 93"/>
            <p:cNvCxnSpPr/>
            <p:nvPr/>
          </p:nvCxnSpPr>
          <p:spPr>
            <a:xfrm>
              <a:off x="1" y="0"/>
              <a:ext cx="1" cy="90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53" name="箭头 255"/>
            <p:cNvCxnSpPr/>
            <p:nvPr/>
          </p:nvCxnSpPr>
          <p:spPr>
            <a:xfrm>
              <a:off x="0" y="908"/>
              <a:ext cx="3402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454" name="Line 95"/>
            <p:cNvCxnSpPr/>
            <p:nvPr/>
          </p:nvCxnSpPr>
          <p:spPr>
            <a:xfrm>
              <a:off x="2495" y="0"/>
              <a:ext cx="1" cy="90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cxnSp>
        <p:nvCxnSpPr>
          <p:cNvPr id="14369" name="箭头 264"/>
          <p:cNvCxnSpPr/>
          <p:nvPr/>
        </p:nvCxnSpPr>
        <p:spPr>
          <a:xfrm>
            <a:off x="6588125" y="4149725"/>
            <a:ext cx="504825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70" name="箭头 139"/>
          <p:cNvCxnSpPr/>
          <p:nvPr/>
        </p:nvCxnSpPr>
        <p:spPr>
          <a:xfrm>
            <a:off x="1814513" y="4149725"/>
            <a:ext cx="376555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4371" name="Group 98"/>
          <p:cNvGrpSpPr/>
          <p:nvPr/>
        </p:nvGrpSpPr>
        <p:grpSpPr>
          <a:xfrm>
            <a:off x="6040438" y="3948113"/>
            <a:ext cx="2303462" cy="863600"/>
            <a:chExt cx="3628" cy="1586"/>
          </a:xfrm>
        </p:grpSpPr>
        <p:cxnSp>
          <p:nvCxnSpPr>
            <p:cNvPr id="14449" name="箭头 137"/>
            <p:cNvCxnSpPr/>
            <p:nvPr/>
          </p:nvCxnSpPr>
          <p:spPr>
            <a:xfrm>
              <a:off x="3628" y="0"/>
              <a:ext cx="1" cy="158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450" name="Line 100"/>
            <p:cNvCxnSpPr/>
            <p:nvPr/>
          </p:nvCxnSpPr>
          <p:spPr>
            <a:xfrm>
              <a:off x="7" y="565"/>
              <a:ext cx="1" cy="45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51" name="Line 101"/>
            <p:cNvCxnSpPr/>
            <p:nvPr/>
          </p:nvCxnSpPr>
          <p:spPr>
            <a:xfrm>
              <a:off x="0" y="1020"/>
              <a:ext cx="3629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sp>
        <p:nvSpPr>
          <p:cNvPr id="14372" name="Text Box 102"/>
          <p:cNvSpPr txBox="1"/>
          <p:nvPr/>
        </p:nvSpPr>
        <p:spPr>
          <a:xfrm>
            <a:off x="5319713" y="6057900"/>
            <a:ext cx="1192212" cy="4460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1</a:t>
            </a:r>
            <a:r>
              <a:rPr lang="zh-CN" altLang="en-US" sz="2000" b="1"/>
              <a:t>转极</a:t>
            </a:r>
          </a:p>
        </p:txBody>
      </p:sp>
      <p:grpSp>
        <p:nvGrpSpPr>
          <p:cNvPr id="14373" name="Group 103"/>
          <p:cNvGrpSpPr/>
          <p:nvPr/>
        </p:nvGrpSpPr>
        <p:grpSpPr>
          <a:xfrm>
            <a:off x="1290638" y="5476875"/>
            <a:ext cx="688975" cy="400050"/>
            <a:chExt cx="1084" cy="630"/>
          </a:xfrm>
        </p:grpSpPr>
        <p:cxnSp>
          <p:nvCxnSpPr>
            <p:cNvPr id="14447" name="箭头 243"/>
            <p:cNvCxnSpPr/>
            <p:nvPr/>
          </p:nvCxnSpPr>
          <p:spPr>
            <a:xfrm>
              <a:off x="984" y="64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448" name="Text Box 105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GFJ</a:t>
              </a:r>
            </a:p>
          </p:txBody>
        </p:sp>
      </p:grpSp>
      <p:grpSp>
        <p:nvGrpSpPr>
          <p:cNvPr id="14374" name="Group 106"/>
          <p:cNvGrpSpPr/>
          <p:nvPr/>
        </p:nvGrpSpPr>
        <p:grpSpPr>
          <a:xfrm>
            <a:off x="7907338" y="4725988"/>
            <a:ext cx="974725" cy="457200"/>
            <a:chExt cx="1536" cy="720"/>
          </a:xfrm>
        </p:grpSpPr>
        <p:sp>
          <p:nvSpPr>
            <p:cNvPr id="14443" name="Text Box 107"/>
            <p:cNvSpPr txBox="1"/>
            <p:nvPr/>
          </p:nvSpPr>
          <p:spPr>
            <a:xfrm>
              <a:off x="0" y="13"/>
              <a:ext cx="1537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GFFJ</a:t>
              </a:r>
            </a:p>
          </p:txBody>
        </p:sp>
        <p:grpSp>
          <p:nvGrpSpPr>
            <p:cNvPr id="14444" name="Group 108"/>
            <p:cNvGrpSpPr/>
            <p:nvPr/>
          </p:nvGrpSpPr>
          <p:grpSpPr>
            <a:xfrm>
              <a:off x="1246" y="0"/>
              <a:ext cx="214" cy="721"/>
              <a:chExt cx="214" cy="721"/>
            </a:xfrm>
          </p:grpSpPr>
          <p:cxnSp>
            <p:nvCxnSpPr>
              <p:cNvPr id="14445" name="箭头 128"/>
              <p:cNvCxnSpPr/>
              <p:nvPr/>
            </p:nvCxnSpPr>
            <p:spPr>
              <a:xfrm>
                <a:off x="52" y="381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4446" name="自由曲线 131"/>
              <p:cNvSpPr/>
              <p:nvPr/>
            </p:nvSpPr>
            <p:spPr bwMode="auto">
              <a:xfrm>
                <a:off x="0" y="0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ap="flat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</p:grpSp>
      <p:grpSp>
        <p:nvGrpSpPr>
          <p:cNvPr id="14375" name="Group 111"/>
          <p:cNvGrpSpPr/>
          <p:nvPr/>
        </p:nvGrpSpPr>
        <p:grpSpPr>
          <a:xfrm>
            <a:off x="6372225" y="4725988"/>
            <a:ext cx="998538" cy="463550"/>
            <a:chExt cx="1572" cy="730"/>
          </a:xfrm>
        </p:grpSpPr>
        <p:grpSp>
          <p:nvGrpSpPr>
            <p:cNvPr id="14439" name="Group 112"/>
            <p:cNvGrpSpPr/>
            <p:nvPr/>
          </p:nvGrpSpPr>
          <p:grpSpPr>
            <a:xfrm>
              <a:off x="1358" y="0"/>
              <a:ext cx="214" cy="721"/>
              <a:chExt cx="214" cy="721"/>
            </a:xfrm>
          </p:grpSpPr>
          <p:cxnSp>
            <p:nvCxnSpPr>
              <p:cNvPr id="14441" name="箭头 128"/>
              <p:cNvCxnSpPr/>
              <p:nvPr/>
            </p:nvCxnSpPr>
            <p:spPr>
              <a:xfrm>
                <a:off x="52" y="381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4442" name="自由曲线 131"/>
              <p:cNvSpPr/>
              <p:nvPr/>
            </p:nvSpPr>
            <p:spPr bwMode="auto">
              <a:xfrm>
                <a:off x="0" y="0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ap="flat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  <p:sp>
          <p:nvSpPr>
            <p:cNvPr id="14440" name="Text Box 115"/>
            <p:cNvSpPr txBox="1"/>
            <p:nvPr/>
          </p:nvSpPr>
          <p:spPr>
            <a:xfrm>
              <a:off x="0" y="26"/>
              <a:ext cx="1558" cy="7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  <a:r>
                <a:rPr lang="zh-CN" altLang="en-US" sz="2000" b="1" baseline="-25000"/>
                <a:t>2</a:t>
              </a:r>
              <a:r>
                <a:rPr lang="zh-CN" altLang="en-US" sz="2000" b="1"/>
                <a:t>F</a:t>
              </a:r>
              <a:endParaRPr lang="zh-CN" altLang="en-US"/>
            </a:p>
          </p:txBody>
        </p:sp>
      </p:grpSp>
      <p:sp>
        <p:nvSpPr>
          <p:cNvPr id="14376" name="Text Box 116"/>
          <p:cNvSpPr txBox="1"/>
          <p:nvPr/>
        </p:nvSpPr>
        <p:spPr>
          <a:xfrm>
            <a:off x="5292725" y="5313363"/>
            <a:ext cx="1193800" cy="446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2</a:t>
            </a:r>
            <a:r>
              <a:rPr lang="zh-CN" altLang="en-US" sz="2000" b="1"/>
              <a:t>转极</a:t>
            </a:r>
            <a:endParaRPr lang="zh-CN" altLang="en-US"/>
          </a:p>
        </p:txBody>
      </p:sp>
      <p:sp>
        <p:nvSpPr>
          <p:cNvPr id="14377" name="Text Box 117"/>
          <p:cNvSpPr txBox="1"/>
          <p:nvPr/>
        </p:nvSpPr>
        <p:spPr>
          <a:xfrm>
            <a:off x="2441575" y="5151438"/>
            <a:ext cx="1193800" cy="752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2</a:t>
            </a:r>
            <a:r>
              <a:rPr lang="zh-CN" altLang="en-US" sz="2000" b="1"/>
              <a:t>转极</a:t>
            </a:r>
          </a:p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1</a:t>
            </a:r>
            <a:r>
              <a:rPr lang="zh-CN" altLang="en-US" sz="2000" b="1"/>
              <a:t>转极</a:t>
            </a:r>
          </a:p>
        </p:txBody>
      </p:sp>
      <p:grpSp>
        <p:nvGrpSpPr>
          <p:cNvPr id="14379" name="Group 126"/>
          <p:cNvGrpSpPr/>
          <p:nvPr/>
        </p:nvGrpSpPr>
        <p:grpSpPr>
          <a:xfrm>
            <a:off x="6457950" y="3789363"/>
            <a:ext cx="2508250" cy="1728787"/>
            <a:chExt cx="3950" cy="2722"/>
          </a:xfrm>
        </p:grpSpPr>
        <p:cxnSp>
          <p:nvCxnSpPr>
            <p:cNvPr id="14426" name="箭头 139"/>
            <p:cNvCxnSpPr/>
            <p:nvPr/>
          </p:nvCxnSpPr>
          <p:spPr>
            <a:xfrm flipH="1">
              <a:off x="0" y="2702"/>
              <a:ext cx="3950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427" name="Line 128"/>
            <p:cNvCxnSpPr/>
            <p:nvPr/>
          </p:nvCxnSpPr>
          <p:spPr>
            <a:xfrm>
              <a:off x="3721" y="16"/>
              <a:ext cx="227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28" name="Line 129"/>
            <p:cNvCxnSpPr/>
            <p:nvPr/>
          </p:nvCxnSpPr>
          <p:spPr>
            <a:xfrm>
              <a:off x="3950" y="0"/>
              <a:ext cx="1" cy="272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29" name="Line 130"/>
            <p:cNvCxnSpPr/>
            <p:nvPr/>
          </p:nvCxnSpPr>
          <p:spPr>
            <a:xfrm>
              <a:off x="2930" y="2155"/>
              <a:ext cx="1" cy="54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30" name="Line 131"/>
            <p:cNvCxnSpPr/>
            <p:nvPr/>
          </p:nvCxnSpPr>
          <p:spPr>
            <a:xfrm>
              <a:off x="684" y="2155"/>
              <a:ext cx="1" cy="55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31" name="Line 132"/>
            <p:cNvCxnSpPr/>
            <p:nvPr/>
          </p:nvCxnSpPr>
          <p:spPr>
            <a:xfrm>
              <a:off x="1786" y="908"/>
              <a:ext cx="1" cy="179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4380" name="Group 133"/>
          <p:cNvGrpSpPr/>
          <p:nvPr/>
        </p:nvGrpSpPr>
        <p:grpSpPr>
          <a:xfrm>
            <a:off x="6445250" y="5573713"/>
            <a:ext cx="989013" cy="447675"/>
            <a:chExt cx="1558" cy="704"/>
          </a:xfrm>
        </p:grpSpPr>
        <p:cxnSp>
          <p:nvCxnSpPr>
            <p:cNvPr id="14424" name="箭头 243"/>
            <p:cNvCxnSpPr/>
            <p:nvPr/>
          </p:nvCxnSpPr>
          <p:spPr>
            <a:xfrm>
              <a:off x="1433" y="9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425" name="Text Box 135"/>
            <p:cNvSpPr txBox="1"/>
            <p:nvPr/>
          </p:nvSpPr>
          <p:spPr>
            <a:xfrm>
              <a:off x="0" y="0"/>
              <a:ext cx="1558" cy="7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  <a:r>
                <a:rPr lang="zh-CN" altLang="en-US" sz="2000" b="1" baseline="-25000"/>
                <a:t>2</a:t>
              </a:r>
              <a:r>
                <a:rPr lang="zh-CN" altLang="en-US" sz="2000" b="1"/>
                <a:t>F</a:t>
              </a:r>
              <a:endParaRPr lang="zh-CN" altLang="en-US"/>
            </a:p>
          </p:txBody>
        </p:sp>
      </p:grpSp>
      <p:grpSp>
        <p:nvGrpSpPr>
          <p:cNvPr id="14381" name="Group 136"/>
          <p:cNvGrpSpPr/>
          <p:nvPr/>
        </p:nvGrpSpPr>
        <p:grpSpPr>
          <a:xfrm>
            <a:off x="7956550" y="5589588"/>
            <a:ext cx="936625" cy="395287"/>
            <a:chExt cx="1474" cy="624"/>
          </a:xfrm>
        </p:grpSpPr>
        <p:sp>
          <p:nvSpPr>
            <p:cNvPr id="14422" name="Text Box 137"/>
            <p:cNvSpPr txBox="1"/>
            <p:nvPr/>
          </p:nvSpPr>
          <p:spPr>
            <a:xfrm>
              <a:off x="0" y="0"/>
              <a:ext cx="147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GFFJ</a:t>
              </a:r>
            </a:p>
          </p:txBody>
        </p:sp>
        <p:cxnSp>
          <p:nvCxnSpPr>
            <p:cNvPr id="14423" name="箭头 243"/>
            <p:cNvCxnSpPr/>
            <p:nvPr/>
          </p:nvCxnSpPr>
          <p:spPr>
            <a:xfrm>
              <a:off x="1290" y="2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grpSp>
        <p:nvGrpSpPr>
          <p:cNvPr id="14382" name="Group 139"/>
          <p:cNvGrpSpPr/>
          <p:nvPr/>
        </p:nvGrpSpPr>
        <p:grpSpPr>
          <a:xfrm>
            <a:off x="6491288" y="6016625"/>
            <a:ext cx="1968500" cy="222250"/>
            <a:chExt cx="3100" cy="352"/>
          </a:xfrm>
        </p:grpSpPr>
        <p:cxnSp>
          <p:nvCxnSpPr>
            <p:cNvPr id="14419" name="箭头 139"/>
            <p:cNvCxnSpPr/>
            <p:nvPr/>
          </p:nvCxnSpPr>
          <p:spPr>
            <a:xfrm flipH="1">
              <a:off x="0" y="352"/>
              <a:ext cx="3101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420" name="Line 141"/>
            <p:cNvCxnSpPr/>
            <p:nvPr/>
          </p:nvCxnSpPr>
          <p:spPr>
            <a:xfrm>
              <a:off x="3074" y="0"/>
              <a:ext cx="1" cy="34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4421" name="Line 142"/>
            <p:cNvCxnSpPr/>
            <p:nvPr/>
          </p:nvCxnSpPr>
          <p:spPr>
            <a:xfrm>
              <a:off x="834" y="1"/>
              <a:ext cx="1" cy="34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4384" name="Group 144"/>
          <p:cNvGrpSpPr/>
          <p:nvPr/>
        </p:nvGrpSpPr>
        <p:grpSpPr>
          <a:xfrm>
            <a:off x="323850" y="5464175"/>
            <a:ext cx="687388" cy="419100"/>
            <a:chExt cx="1084" cy="658"/>
          </a:xfrm>
        </p:grpSpPr>
        <p:sp>
          <p:nvSpPr>
            <p:cNvPr id="14417" name="Text Box 145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DJ</a:t>
              </a:r>
            </a:p>
          </p:txBody>
        </p:sp>
        <p:cxnSp>
          <p:nvCxnSpPr>
            <p:cNvPr id="14418" name="箭头 335"/>
            <p:cNvCxnSpPr/>
            <p:nvPr/>
          </p:nvCxnSpPr>
          <p:spPr>
            <a:xfrm>
              <a:off x="765" y="9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cxnSp>
        <p:nvCxnSpPr>
          <p:cNvPr id="14385" name="箭头 139"/>
          <p:cNvCxnSpPr/>
          <p:nvPr/>
        </p:nvCxnSpPr>
        <p:spPr>
          <a:xfrm flipH="1">
            <a:off x="885825" y="5661025"/>
            <a:ext cx="465138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86" name="箭头 339"/>
          <p:cNvCxnSpPr/>
          <p:nvPr/>
        </p:nvCxnSpPr>
        <p:spPr>
          <a:xfrm flipH="1">
            <a:off x="612775" y="5819775"/>
            <a:ext cx="0" cy="4191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89" name="箭头 339"/>
          <p:cNvCxnSpPr/>
          <p:nvPr/>
        </p:nvCxnSpPr>
        <p:spPr>
          <a:xfrm>
            <a:off x="2986088" y="5819775"/>
            <a:ext cx="1587" cy="417513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4390" name="箭头 356"/>
          <p:cNvCxnSpPr/>
          <p:nvPr/>
        </p:nvCxnSpPr>
        <p:spPr>
          <a:xfrm flipV="1">
            <a:off x="1619250" y="5086350"/>
            <a:ext cx="1588" cy="4318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4391" name="Group 163"/>
          <p:cNvGrpSpPr/>
          <p:nvPr/>
        </p:nvGrpSpPr>
        <p:grpSpPr>
          <a:xfrm>
            <a:off x="1258888" y="4687888"/>
            <a:ext cx="935037" cy="396875"/>
            <a:chExt cx="1474" cy="625"/>
          </a:xfrm>
        </p:grpSpPr>
        <p:sp>
          <p:nvSpPr>
            <p:cNvPr id="14405" name="Text Box 164"/>
            <p:cNvSpPr txBox="1"/>
            <p:nvPr/>
          </p:nvSpPr>
          <p:spPr>
            <a:xfrm>
              <a:off x="0" y="1"/>
              <a:ext cx="1475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GFFJ</a:t>
              </a:r>
            </a:p>
          </p:txBody>
        </p:sp>
        <p:cxnSp>
          <p:nvCxnSpPr>
            <p:cNvPr id="14406" name="箭头 363"/>
            <p:cNvCxnSpPr/>
            <p:nvPr/>
          </p:nvCxnSpPr>
          <p:spPr>
            <a:xfrm flipV="1">
              <a:off x="1291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sp>
        <p:nvSpPr>
          <p:cNvPr id="14392" name="Text Box 166"/>
          <p:cNvSpPr txBox="1"/>
          <p:nvPr/>
        </p:nvSpPr>
        <p:spPr>
          <a:xfrm>
            <a:off x="3784600" y="5153025"/>
            <a:ext cx="1549400" cy="395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转极电流</a:t>
            </a:r>
          </a:p>
        </p:txBody>
      </p:sp>
      <p:sp>
        <p:nvSpPr>
          <p:cNvPr id="14393" name="Text Box 167"/>
          <p:cNvSpPr txBox="1"/>
          <p:nvPr/>
        </p:nvSpPr>
        <p:spPr>
          <a:xfrm>
            <a:off x="3563938" y="3789363"/>
            <a:ext cx="187166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切断供电回路</a:t>
            </a:r>
          </a:p>
        </p:txBody>
      </p:sp>
      <p:sp>
        <p:nvSpPr>
          <p:cNvPr id="14394" name="Text Box 168"/>
          <p:cNvSpPr txBox="1"/>
          <p:nvPr/>
        </p:nvSpPr>
        <p:spPr>
          <a:xfrm>
            <a:off x="4057650" y="2676525"/>
            <a:ext cx="9080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供电</a:t>
            </a:r>
            <a:endParaRPr lang="zh-CN" altLang="en-US"/>
          </a:p>
        </p:txBody>
      </p:sp>
      <p:cxnSp>
        <p:nvCxnSpPr>
          <p:cNvPr id="14395" name="Line 169"/>
          <p:cNvCxnSpPr/>
          <p:nvPr/>
        </p:nvCxnSpPr>
        <p:spPr>
          <a:xfrm>
            <a:off x="5187950" y="1270000"/>
            <a:ext cx="1588" cy="5472113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4396" name="Line 170"/>
          <p:cNvCxnSpPr/>
          <p:nvPr/>
        </p:nvCxnSpPr>
        <p:spPr>
          <a:xfrm flipH="1">
            <a:off x="3649663" y="1249363"/>
            <a:ext cx="0" cy="5472112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4397" name="Line 171"/>
          <p:cNvCxnSpPr/>
          <p:nvPr/>
        </p:nvCxnSpPr>
        <p:spPr>
          <a:xfrm flipH="1">
            <a:off x="9036050" y="1276350"/>
            <a:ext cx="0" cy="5472113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4398" name="Line 172"/>
          <p:cNvCxnSpPr/>
          <p:nvPr/>
        </p:nvCxnSpPr>
        <p:spPr>
          <a:xfrm flipH="1">
            <a:off x="76200" y="1216025"/>
            <a:ext cx="0" cy="5473700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4400" name="Line 174"/>
          <p:cNvCxnSpPr/>
          <p:nvPr/>
        </p:nvCxnSpPr>
        <p:spPr>
          <a:xfrm>
            <a:off x="101600" y="1255713"/>
            <a:ext cx="3529013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4402" name="Line 176"/>
          <p:cNvCxnSpPr/>
          <p:nvPr/>
        </p:nvCxnSpPr>
        <p:spPr>
          <a:xfrm flipV="1">
            <a:off x="5208588" y="1271588"/>
            <a:ext cx="3835400" cy="28575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sp>
        <p:nvSpPr>
          <p:cNvPr id="14403" name="Text Box 177"/>
          <p:cNvSpPr txBox="1"/>
          <p:nvPr/>
        </p:nvSpPr>
        <p:spPr>
          <a:xfrm>
            <a:off x="6084888" y="830263"/>
            <a:ext cx="228441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甲站（原接车站）</a:t>
            </a:r>
          </a:p>
        </p:txBody>
      </p:sp>
      <p:sp>
        <p:nvSpPr>
          <p:cNvPr id="14404" name="Text Box 178"/>
          <p:cNvSpPr txBox="1"/>
          <p:nvPr/>
        </p:nvSpPr>
        <p:spPr>
          <a:xfrm>
            <a:off x="795338" y="828675"/>
            <a:ext cx="228441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乙站（原发车站）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 nodeType="clickPar">
                      <p:stCondLst>
                        <p:cond delay="indefinite"/>
                      </p:stCondLst>
                      <p:childTnLst>
                        <p:par>
                          <p:cTn id="1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 nodeType="clickPar">
                      <p:stCondLst>
                        <p:cond delay="indefinite"/>
                      </p:stCondLst>
                      <p:childTnLst>
                        <p:par>
                          <p:cTn id="1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 nodeType="clickPar">
                      <p:stCondLst>
                        <p:cond delay="indefinite"/>
                      </p:stCondLst>
                      <p:childTnLst>
                        <p:par>
                          <p:cTn id="1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 nodeType="clickPar">
                      <p:stCondLst>
                        <p:cond delay="indefinite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 nodeType="clickPar">
                      <p:stCondLst>
                        <p:cond delay="indefinite"/>
                      </p:stCondLst>
                      <p:childTnLst>
                        <p:par>
                          <p:cTn id="1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 nodeType="clickPar">
                      <p:stCondLst>
                        <p:cond delay="indefinite"/>
                      </p:stCondLst>
                      <p:childTnLst>
                        <p:par>
                          <p:cTn id="1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 nodeType="clickPar">
                      <p:stCondLst>
                        <p:cond delay="indefinite"/>
                      </p:stCondLst>
                      <p:childTnLst>
                        <p:par>
                          <p:cTn id="1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 nodeType="clickPar">
                      <p:stCondLst>
                        <p:cond delay="indefinite"/>
                      </p:stCondLst>
                      <p:childTnLst>
                        <p:par>
                          <p:cTn id="1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 nodeType="clickPar">
                      <p:stCondLst>
                        <p:cond delay="indefinite"/>
                      </p:stCondLst>
                      <p:childTnLst>
                        <p:par>
                          <p:cTn id="1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 nodeType="clickPar">
                      <p:stCondLst>
                        <p:cond delay="indefinite"/>
                      </p:stCondLst>
                      <p:childTnLst>
                        <p:par>
                          <p:cTn id="1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 nodeType="clickPar">
                      <p:stCondLst>
                        <p:cond delay="indefinite"/>
                      </p:stCondLst>
                      <p:childTnLst>
                        <p:par>
                          <p:cTn id="1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 nodeType="clickPar">
                      <p:stCondLst>
                        <p:cond delay="indefinite"/>
                      </p:stCondLst>
                      <p:childTnLst>
                        <p:par>
                          <p:cTn id="2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5" grpId="0"/>
      <p:bldP spid="14350" grpId="0"/>
      <p:bldP spid="14372" grpId="0"/>
      <p:bldP spid="14376" grpId="0"/>
      <p:bldP spid="14377" grpId="0"/>
      <p:bldP spid="14392" grpId="0"/>
      <p:bldP spid="14393" grpId="0"/>
      <p:bldP spid="1439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/>
          </p:cNvSpPr>
          <p:nvPr>
            <p:ph type="title" idx="4294967295"/>
          </p:nvPr>
        </p:nvSpPr>
        <p:spPr>
          <a:xfrm>
            <a:off x="0" y="98425"/>
            <a:ext cx="8516938" cy="72072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2800">
                <a:solidFill>
                  <a:srgbClr val="FF6600"/>
                </a:solidFill>
              </a:rPr>
              <a:t> 监督电路发生故障 , 方向电路正常时的动作程序</a:t>
            </a:r>
          </a:p>
        </p:txBody>
      </p:sp>
      <p:grpSp>
        <p:nvGrpSpPr>
          <p:cNvPr id="15363" name="Group 3"/>
          <p:cNvGrpSpPr/>
          <p:nvPr/>
        </p:nvGrpSpPr>
        <p:grpSpPr>
          <a:xfrm>
            <a:off x="323850" y="1687513"/>
            <a:ext cx="831850" cy="476250"/>
            <a:chExt cx="1310" cy="750"/>
          </a:xfrm>
        </p:grpSpPr>
        <p:sp>
          <p:nvSpPr>
            <p:cNvPr id="15534" name="Text Box 4"/>
            <p:cNvSpPr txBox="1"/>
            <p:nvPr/>
          </p:nvSpPr>
          <p:spPr>
            <a:xfrm>
              <a:off x="0" y="51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JFA</a:t>
              </a:r>
            </a:p>
          </p:txBody>
        </p:sp>
        <p:grpSp>
          <p:nvGrpSpPr>
            <p:cNvPr id="15535" name="Group 5"/>
            <p:cNvGrpSpPr/>
            <p:nvPr/>
          </p:nvGrpSpPr>
          <p:grpSpPr>
            <a:xfrm>
              <a:off x="970" y="0"/>
              <a:ext cx="340" cy="751"/>
              <a:chExt cx="340" cy="751"/>
            </a:xfrm>
          </p:grpSpPr>
          <p:cxnSp>
            <p:nvCxnSpPr>
              <p:cNvPr id="15536" name="箭头 128"/>
              <p:cNvCxnSpPr/>
              <p:nvPr/>
            </p:nvCxnSpPr>
            <p:spPr>
              <a:xfrm>
                <a:off x="164" y="0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5537" name="Line 7"/>
              <p:cNvCxnSpPr/>
              <p:nvPr/>
            </p:nvCxnSpPr>
            <p:spPr>
              <a:xfrm>
                <a:off x="0" y="340"/>
                <a:ext cx="340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  <p:sp>
            <p:nvSpPr>
              <p:cNvPr id="15538" name="自由曲线 131"/>
              <p:cNvSpPr/>
              <p:nvPr/>
            </p:nvSpPr>
            <p:spPr bwMode="auto">
              <a:xfrm>
                <a:off x="92" y="371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</p:grpSp>
      <p:cxnSp>
        <p:nvCxnSpPr>
          <p:cNvPr id="15364" name="箭头 139"/>
          <p:cNvCxnSpPr/>
          <p:nvPr/>
        </p:nvCxnSpPr>
        <p:spPr>
          <a:xfrm>
            <a:off x="2286000" y="1893888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365" name="箭头 139"/>
          <p:cNvCxnSpPr/>
          <p:nvPr/>
        </p:nvCxnSpPr>
        <p:spPr>
          <a:xfrm>
            <a:off x="1260475" y="1900238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5366" name="Group 11"/>
          <p:cNvGrpSpPr/>
          <p:nvPr/>
        </p:nvGrpSpPr>
        <p:grpSpPr>
          <a:xfrm>
            <a:off x="1646238" y="1700213"/>
            <a:ext cx="647700" cy="396875"/>
            <a:chExt cx="1020" cy="624"/>
          </a:xfrm>
        </p:grpSpPr>
        <p:cxnSp>
          <p:nvCxnSpPr>
            <p:cNvPr id="15532" name="箭头 138"/>
            <p:cNvCxnSpPr/>
            <p:nvPr/>
          </p:nvCxnSpPr>
          <p:spPr>
            <a:xfrm flipV="1">
              <a:off x="792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5533" name="Text Box 13"/>
            <p:cNvSpPr txBox="1"/>
            <p:nvPr/>
          </p:nvSpPr>
          <p:spPr>
            <a:xfrm>
              <a:off x="0" y="0"/>
              <a:ext cx="1021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DJ</a:t>
              </a:r>
              <a:endParaRPr lang="zh-CN" altLang="en-US"/>
            </a:p>
          </p:txBody>
        </p:sp>
      </p:grpSp>
      <p:cxnSp>
        <p:nvCxnSpPr>
          <p:cNvPr id="15367" name="箭头 139"/>
          <p:cNvCxnSpPr/>
          <p:nvPr/>
        </p:nvCxnSpPr>
        <p:spPr>
          <a:xfrm>
            <a:off x="6226175" y="2473325"/>
            <a:ext cx="43180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368" name="箭头 139"/>
          <p:cNvCxnSpPr/>
          <p:nvPr/>
        </p:nvCxnSpPr>
        <p:spPr>
          <a:xfrm flipH="1">
            <a:off x="3492500" y="5518150"/>
            <a:ext cx="1804988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5369" name="Text Box 16"/>
          <p:cNvSpPr txBox="1"/>
          <p:nvPr/>
        </p:nvSpPr>
        <p:spPr>
          <a:xfrm>
            <a:off x="828675" y="2230438"/>
            <a:ext cx="935038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C放电</a:t>
            </a:r>
            <a:endParaRPr lang="zh-CN" altLang="en-US"/>
          </a:p>
        </p:txBody>
      </p:sp>
      <p:grpSp>
        <p:nvGrpSpPr>
          <p:cNvPr id="15370" name="Group 17"/>
          <p:cNvGrpSpPr/>
          <p:nvPr/>
        </p:nvGrpSpPr>
        <p:grpSpPr>
          <a:xfrm>
            <a:off x="1547813" y="2809875"/>
            <a:ext cx="688975" cy="403225"/>
            <a:chExt cx="1084" cy="633"/>
          </a:xfrm>
        </p:grpSpPr>
        <p:cxnSp>
          <p:nvCxnSpPr>
            <p:cNvPr id="15530" name="箭头 138"/>
            <p:cNvCxnSpPr/>
            <p:nvPr/>
          </p:nvCxnSpPr>
          <p:spPr>
            <a:xfrm flipV="1">
              <a:off x="949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5531" name="Text Box 19"/>
            <p:cNvSpPr txBox="1"/>
            <p:nvPr/>
          </p:nvSpPr>
          <p:spPr>
            <a:xfrm>
              <a:off x="0" y="9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JFJ</a:t>
              </a:r>
              <a:endParaRPr lang="zh-CN" altLang="en-US"/>
            </a:p>
          </p:txBody>
        </p:sp>
      </p:grpSp>
      <p:grpSp>
        <p:nvGrpSpPr>
          <p:cNvPr id="15371" name="Group 20"/>
          <p:cNvGrpSpPr/>
          <p:nvPr/>
        </p:nvGrpSpPr>
        <p:grpSpPr>
          <a:xfrm>
            <a:off x="2627313" y="1687513"/>
            <a:ext cx="957262" cy="395287"/>
            <a:chExt cx="1507" cy="624"/>
          </a:xfrm>
        </p:grpSpPr>
        <p:sp>
          <p:nvSpPr>
            <p:cNvPr id="15523" name="Text Box 21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FZD</a:t>
              </a:r>
              <a:endParaRPr lang="zh-CN" altLang="en-US"/>
            </a:p>
          </p:txBody>
        </p:sp>
        <p:grpSp>
          <p:nvGrpSpPr>
            <p:cNvPr id="15524" name="Group 22"/>
            <p:cNvGrpSpPr/>
            <p:nvPr/>
          </p:nvGrpSpPr>
          <p:grpSpPr>
            <a:xfrm>
              <a:off x="949" y="21"/>
              <a:ext cx="558" cy="568"/>
              <a:chExt cx="558" cy="568"/>
            </a:xfrm>
          </p:grpSpPr>
          <p:cxnSp>
            <p:nvCxnSpPr>
              <p:cNvPr id="15525" name="Line 23"/>
              <p:cNvCxnSpPr/>
              <p:nvPr/>
            </p:nvCxnSpPr>
            <p:spPr>
              <a:xfrm flipH="1">
                <a:off x="0" y="456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sp>
            <p:nvSpPr>
              <p:cNvPr id="15526" name="Oval 24"/>
              <p:cNvSpPr/>
              <p:nvPr/>
            </p:nvSpPr>
            <p:spPr>
              <a:xfrm>
                <a:off x="43" y="64"/>
                <a:ext cx="453" cy="454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</a:t>
                </a:r>
              </a:p>
            </p:txBody>
          </p:sp>
          <p:cxnSp>
            <p:nvCxnSpPr>
              <p:cNvPr id="15527" name="Line 25"/>
              <p:cNvCxnSpPr/>
              <p:nvPr/>
            </p:nvCxnSpPr>
            <p:spPr>
              <a:xfrm flipH="1">
                <a:off x="425" y="22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5528" name="Line 26"/>
              <p:cNvCxnSpPr/>
              <p:nvPr/>
            </p:nvCxnSpPr>
            <p:spPr>
              <a:xfrm>
                <a:off x="446" y="445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5529" name="Line 27"/>
              <p:cNvCxnSpPr/>
              <p:nvPr/>
            </p:nvCxnSpPr>
            <p:spPr>
              <a:xfrm>
                <a:off x="14" y="0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</p:grpSp>
      <p:cxnSp>
        <p:nvCxnSpPr>
          <p:cNvPr id="15372" name="箭头 137"/>
          <p:cNvCxnSpPr/>
          <p:nvPr/>
        </p:nvCxnSpPr>
        <p:spPr>
          <a:xfrm flipH="1">
            <a:off x="5848350" y="1852613"/>
            <a:ext cx="0" cy="360362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373" name="箭头 137"/>
          <p:cNvCxnSpPr/>
          <p:nvPr/>
        </p:nvCxnSpPr>
        <p:spPr>
          <a:xfrm flipH="1">
            <a:off x="1335088" y="2568575"/>
            <a:ext cx="0" cy="14366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5374" name="Text Box 30"/>
          <p:cNvSpPr txBox="1"/>
          <p:nvPr/>
        </p:nvSpPr>
        <p:spPr>
          <a:xfrm>
            <a:off x="674688" y="2879725"/>
            <a:ext cx="7921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放电结束</a:t>
            </a:r>
            <a:endParaRPr lang="zh-CN" altLang="en-US"/>
          </a:p>
        </p:txBody>
      </p:sp>
      <p:grpSp>
        <p:nvGrpSpPr>
          <p:cNvPr id="15375" name="Group 31"/>
          <p:cNvGrpSpPr/>
          <p:nvPr/>
        </p:nvGrpSpPr>
        <p:grpSpPr>
          <a:xfrm>
            <a:off x="1619250" y="2066925"/>
            <a:ext cx="288925" cy="785813"/>
            <a:chExt cx="454" cy="1238"/>
          </a:xfrm>
        </p:grpSpPr>
        <p:cxnSp>
          <p:nvCxnSpPr>
            <p:cNvPr id="15521" name="箭头 137"/>
            <p:cNvCxnSpPr/>
            <p:nvPr/>
          </p:nvCxnSpPr>
          <p:spPr>
            <a:xfrm>
              <a:off x="434" y="0"/>
              <a:ext cx="1" cy="1239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5522" name="Line 33"/>
            <p:cNvCxnSpPr/>
            <p:nvPr/>
          </p:nvCxnSpPr>
          <p:spPr>
            <a:xfrm>
              <a:off x="0" y="558"/>
              <a:ext cx="454" cy="1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miter lim="800000"/>
            </a:ln>
          </p:spPr>
        </p:cxnSp>
      </p:grpSp>
      <p:grpSp>
        <p:nvGrpSpPr>
          <p:cNvPr id="15376" name="Group 34"/>
          <p:cNvGrpSpPr/>
          <p:nvPr/>
        </p:nvGrpSpPr>
        <p:grpSpPr>
          <a:xfrm>
            <a:off x="6851650" y="1452563"/>
            <a:ext cx="850900" cy="476250"/>
            <a:chExt cx="1340" cy="750"/>
          </a:xfrm>
        </p:grpSpPr>
        <p:grpSp>
          <p:nvGrpSpPr>
            <p:cNvPr id="15516" name="Group 35"/>
            <p:cNvGrpSpPr/>
            <p:nvPr/>
          </p:nvGrpSpPr>
          <p:grpSpPr>
            <a:xfrm>
              <a:off x="0" y="0"/>
              <a:ext cx="340" cy="751"/>
              <a:chExt cx="340" cy="751"/>
            </a:xfrm>
          </p:grpSpPr>
          <p:cxnSp>
            <p:nvCxnSpPr>
              <p:cNvPr id="15518" name="箭头 128"/>
              <p:cNvCxnSpPr/>
              <p:nvPr/>
            </p:nvCxnSpPr>
            <p:spPr>
              <a:xfrm>
                <a:off x="164" y="0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5519" name="Line 37"/>
              <p:cNvCxnSpPr/>
              <p:nvPr/>
            </p:nvCxnSpPr>
            <p:spPr>
              <a:xfrm>
                <a:off x="0" y="340"/>
                <a:ext cx="340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  <p:sp>
            <p:nvSpPr>
              <p:cNvPr id="15520" name="自由曲线 131"/>
              <p:cNvSpPr/>
              <p:nvPr/>
            </p:nvSpPr>
            <p:spPr bwMode="auto">
              <a:xfrm>
                <a:off x="92" y="371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ap="flat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  <p:sp>
          <p:nvSpPr>
            <p:cNvPr id="15517" name="Text Box 39"/>
            <p:cNvSpPr txBox="1"/>
            <p:nvPr/>
          </p:nvSpPr>
          <p:spPr>
            <a:xfrm>
              <a:off x="256" y="42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FFA</a:t>
              </a:r>
            </a:p>
          </p:txBody>
        </p:sp>
      </p:grpSp>
      <p:grpSp>
        <p:nvGrpSpPr>
          <p:cNvPr id="15377" name="Group 40"/>
          <p:cNvGrpSpPr/>
          <p:nvPr/>
        </p:nvGrpSpPr>
        <p:grpSpPr>
          <a:xfrm>
            <a:off x="990600" y="3941763"/>
            <a:ext cx="688975" cy="396875"/>
            <a:chExt cx="1084" cy="624"/>
          </a:xfrm>
        </p:grpSpPr>
        <p:cxnSp>
          <p:nvCxnSpPr>
            <p:cNvPr id="15514" name="箭头 137"/>
            <p:cNvCxnSpPr/>
            <p:nvPr/>
          </p:nvCxnSpPr>
          <p:spPr>
            <a:xfrm>
              <a:off x="970" y="4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5515" name="Text Box 42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JFJ</a:t>
              </a:r>
              <a:endParaRPr lang="zh-CN" altLang="en-US"/>
            </a:p>
          </p:txBody>
        </p:sp>
      </p:grpSp>
      <p:cxnSp>
        <p:nvCxnSpPr>
          <p:cNvPr id="15378" name="箭头 139"/>
          <p:cNvCxnSpPr/>
          <p:nvPr/>
        </p:nvCxnSpPr>
        <p:spPr>
          <a:xfrm flipH="1">
            <a:off x="2001838" y="5661025"/>
            <a:ext cx="465137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379" name="箭头 139"/>
          <p:cNvCxnSpPr/>
          <p:nvPr/>
        </p:nvCxnSpPr>
        <p:spPr>
          <a:xfrm flipH="1">
            <a:off x="6280150" y="1682750"/>
            <a:ext cx="490538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5380" name="Group 45"/>
          <p:cNvGrpSpPr/>
          <p:nvPr/>
        </p:nvGrpSpPr>
        <p:grpSpPr>
          <a:xfrm>
            <a:off x="5559425" y="2271713"/>
            <a:ext cx="688975" cy="395287"/>
            <a:chExt cx="1084" cy="624"/>
          </a:xfrm>
        </p:grpSpPr>
        <p:sp>
          <p:nvSpPr>
            <p:cNvPr id="15510" name="Text Box 46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DJ</a:t>
              </a:r>
              <a:endParaRPr lang="zh-CN" altLang="en-US"/>
            </a:p>
          </p:txBody>
        </p:sp>
        <p:grpSp>
          <p:nvGrpSpPr>
            <p:cNvPr id="15511" name="Group 47"/>
            <p:cNvGrpSpPr/>
            <p:nvPr/>
          </p:nvGrpSpPr>
          <p:grpSpPr>
            <a:xfrm>
              <a:off x="680" y="21"/>
              <a:ext cx="226" cy="456"/>
              <a:chExt cx="226" cy="456"/>
            </a:xfrm>
          </p:grpSpPr>
          <p:cxnSp>
            <p:nvCxnSpPr>
              <p:cNvPr id="15512" name="箭头 138"/>
              <p:cNvCxnSpPr/>
              <p:nvPr/>
            </p:nvCxnSpPr>
            <p:spPr>
              <a:xfrm flipV="1">
                <a:off x="114" y="0"/>
                <a:ext cx="1" cy="45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5513" name="Line 49"/>
              <p:cNvCxnSpPr/>
              <p:nvPr/>
            </p:nvCxnSpPr>
            <p:spPr>
              <a:xfrm>
                <a:off x="0" y="456"/>
                <a:ext cx="227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</p:grpSp>
      </p:grpSp>
      <p:grpSp>
        <p:nvGrpSpPr>
          <p:cNvPr id="15381" name="Group 50"/>
          <p:cNvGrpSpPr/>
          <p:nvPr/>
        </p:nvGrpSpPr>
        <p:grpSpPr>
          <a:xfrm>
            <a:off x="5508625" y="1511300"/>
            <a:ext cx="698500" cy="396875"/>
            <a:chExt cx="1100" cy="624"/>
          </a:xfrm>
        </p:grpSpPr>
        <p:sp>
          <p:nvSpPr>
            <p:cNvPr id="15506" name="Text Box 51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FFJ</a:t>
              </a:r>
              <a:endParaRPr lang="zh-CN" altLang="en-US"/>
            </a:p>
          </p:txBody>
        </p:sp>
        <p:grpSp>
          <p:nvGrpSpPr>
            <p:cNvPr id="15507" name="Group 52"/>
            <p:cNvGrpSpPr/>
            <p:nvPr/>
          </p:nvGrpSpPr>
          <p:grpSpPr>
            <a:xfrm>
              <a:off x="874" y="20"/>
              <a:ext cx="226" cy="456"/>
              <a:chExt cx="226" cy="456"/>
            </a:xfrm>
          </p:grpSpPr>
          <p:cxnSp>
            <p:nvCxnSpPr>
              <p:cNvPr id="15508" name="箭头 138"/>
              <p:cNvCxnSpPr/>
              <p:nvPr/>
            </p:nvCxnSpPr>
            <p:spPr>
              <a:xfrm flipV="1">
                <a:off x="114" y="0"/>
                <a:ext cx="1" cy="45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5509" name="Line 54"/>
              <p:cNvCxnSpPr/>
              <p:nvPr/>
            </p:nvCxnSpPr>
            <p:spPr>
              <a:xfrm>
                <a:off x="0" y="456"/>
                <a:ext cx="227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</p:grpSp>
      </p:grpSp>
      <p:grpSp>
        <p:nvGrpSpPr>
          <p:cNvPr id="15382" name="Group 55"/>
          <p:cNvGrpSpPr/>
          <p:nvPr/>
        </p:nvGrpSpPr>
        <p:grpSpPr>
          <a:xfrm>
            <a:off x="6664325" y="2266950"/>
            <a:ext cx="955675" cy="395288"/>
            <a:chExt cx="1507" cy="624"/>
          </a:xfrm>
        </p:grpSpPr>
        <p:sp>
          <p:nvSpPr>
            <p:cNvPr id="15499" name="Text Box 56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FZD</a:t>
              </a:r>
              <a:endParaRPr lang="zh-CN" altLang="en-US"/>
            </a:p>
          </p:txBody>
        </p:sp>
        <p:grpSp>
          <p:nvGrpSpPr>
            <p:cNvPr id="15500" name="Group 57"/>
            <p:cNvGrpSpPr/>
            <p:nvPr/>
          </p:nvGrpSpPr>
          <p:grpSpPr>
            <a:xfrm>
              <a:off x="949" y="21"/>
              <a:ext cx="558" cy="568"/>
              <a:chExt cx="558" cy="568"/>
            </a:xfrm>
          </p:grpSpPr>
          <p:cxnSp>
            <p:nvCxnSpPr>
              <p:cNvPr id="15501" name="Line 58"/>
              <p:cNvCxnSpPr/>
              <p:nvPr/>
            </p:nvCxnSpPr>
            <p:spPr>
              <a:xfrm flipH="1">
                <a:off x="0" y="456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sp>
            <p:nvSpPr>
              <p:cNvPr id="15502" name="Oval 59"/>
              <p:cNvSpPr/>
              <p:nvPr/>
            </p:nvSpPr>
            <p:spPr>
              <a:xfrm>
                <a:off x="43" y="64"/>
                <a:ext cx="453" cy="454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</a:t>
                </a:r>
              </a:p>
            </p:txBody>
          </p:sp>
          <p:cxnSp>
            <p:nvCxnSpPr>
              <p:cNvPr id="15503" name="Line 60"/>
              <p:cNvCxnSpPr/>
              <p:nvPr/>
            </p:nvCxnSpPr>
            <p:spPr>
              <a:xfrm flipH="1">
                <a:off x="425" y="22"/>
                <a:ext cx="114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5504" name="Line 61"/>
              <p:cNvCxnSpPr/>
              <p:nvPr/>
            </p:nvCxnSpPr>
            <p:spPr>
              <a:xfrm>
                <a:off x="446" y="445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5505" name="Line 62"/>
              <p:cNvCxnSpPr/>
              <p:nvPr/>
            </p:nvCxnSpPr>
            <p:spPr>
              <a:xfrm>
                <a:off x="14" y="0"/>
                <a:ext cx="113" cy="11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</p:grpSp>
      <p:grpSp>
        <p:nvGrpSpPr>
          <p:cNvPr id="15383" name="Group 63"/>
          <p:cNvGrpSpPr/>
          <p:nvPr/>
        </p:nvGrpSpPr>
        <p:grpSpPr>
          <a:xfrm>
            <a:off x="5535613" y="2852738"/>
            <a:ext cx="1079500" cy="396875"/>
            <a:chExt cx="1700" cy="624"/>
          </a:xfrm>
        </p:grpSpPr>
        <p:sp>
          <p:nvSpPr>
            <p:cNvPr id="15497" name="Text Box 64"/>
            <p:cNvSpPr txBox="1"/>
            <p:nvPr/>
          </p:nvSpPr>
          <p:spPr>
            <a:xfrm>
              <a:off x="0" y="0"/>
              <a:ext cx="1701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FGFJ</a:t>
              </a:r>
              <a:endParaRPr lang="zh-CN" altLang="en-US"/>
            </a:p>
          </p:txBody>
        </p:sp>
        <p:cxnSp>
          <p:nvCxnSpPr>
            <p:cNvPr id="15498" name="箭头 138"/>
            <p:cNvCxnSpPr/>
            <p:nvPr/>
          </p:nvCxnSpPr>
          <p:spPr>
            <a:xfrm flipV="1">
              <a:off x="1339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grpSp>
        <p:nvGrpSpPr>
          <p:cNvPr id="15384" name="Group 66"/>
          <p:cNvGrpSpPr/>
          <p:nvPr/>
        </p:nvGrpSpPr>
        <p:grpSpPr>
          <a:xfrm>
            <a:off x="2339975" y="1701800"/>
            <a:ext cx="3240088" cy="1327150"/>
            <a:chExt cx="5102" cy="2092"/>
          </a:xfrm>
        </p:grpSpPr>
        <p:cxnSp>
          <p:nvCxnSpPr>
            <p:cNvPr id="15493" name="箭头 139"/>
            <p:cNvCxnSpPr/>
            <p:nvPr/>
          </p:nvCxnSpPr>
          <p:spPr>
            <a:xfrm>
              <a:off x="0" y="2092"/>
              <a:ext cx="5103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5494" name="Line 68"/>
            <p:cNvCxnSpPr/>
            <p:nvPr/>
          </p:nvCxnSpPr>
          <p:spPr>
            <a:xfrm flipH="1">
              <a:off x="4649" y="1"/>
              <a:ext cx="340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95" name="Line 69"/>
            <p:cNvCxnSpPr/>
            <p:nvPr/>
          </p:nvCxnSpPr>
          <p:spPr>
            <a:xfrm flipH="1">
              <a:off x="4649" y="1200"/>
              <a:ext cx="41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96" name="Line 70"/>
            <p:cNvCxnSpPr/>
            <p:nvPr/>
          </p:nvCxnSpPr>
          <p:spPr>
            <a:xfrm>
              <a:off x="4649" y="0"/>
              <a:ext cx="1" cy="206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5385" name="Group 71"/>
          <p:cNvGrpSpPr/>
          <p:nvPr/>
        </p:nvGrpSpPr>
        <p:grpSpPr>
          <a:xfrm>
            <a:off x="5580063" y="3933825"/>
            <a:ext cx="935037" cy="417513"/>
            <a:chExt cx="1474" cy="659"/>
          </a:xfrm>
        </p:grpSpPr>
        <p:cxnSp>
          <p:nvCxnSpPr>
            <p:cNvPr id="15491" name="箭头 137"/>
            <p:cNvCxnSpPr/>
            <p:nvPr/>
          </p:nvCxnSpPr>
          <p:spPr>
            <a:xfrm>
              <a:off x="1361" y="93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5492" name="Text Box 73"/>
            <p:cNvSpPr txBox="1"/>
            <p:nvPr/>
          </p:nvSpPr>
          <p:spPr>
            <a:xfrm>
              <a:off x="0" y="0"/>
              <a:ext cx="147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FGFJ</a:t>
              </a:r>
              <a:endParaRPr lang="zh-CN" altLang="en-US"/>
            </a:p>
          </p:txBody>
        </p:sp>
      </p:grpSp>
      <p:grpSp>
        <p:nvGrpSpPr>
          <p:cNvPr id="15386" name="Group 74"/>
          <p:cNvGrpSpPr/>
          <p:nvPr/>
        </p:nvGrpSpPr>
        <p:grpSpPr>
          <a:xfrm>
            <a:off x="7997825" y="3573463"/>
            <a:ext cx="750888" cy="395287"/>
            <a:chExt cx="1183" cy="624"/>
          </a:xfrm>
        </p:grpSpPr>
        <p:grpSp>
          <p:nvGrpSpPr>
            <p:cNvPr id="15487" name="Group 75"/>
            <p:cNvGrpSpPr/>
            <p:nvPr/>
          </p:nvGrpSpPr>
          <p:grpSpPr>
            <a:xfrm>
              <a:off x="957" y="63"/>
              <a:ext cx="226" cy="456"/>
              <a:chExt cx="226" cy="456"/>
            </a:xfrm>
          </p:grpSpPr>
          <p:cxnSp>
            <p:nvCxnSpPr>
              <p:cNvPr id="15489" name="箭头 138"/>
              <p:cNvCxnSpPr/>
              <p:nvPr/>
            </p:nvCxnSpPr>
            <p:spPr>
              <a:xfrm flipV="1">
                <a:off x="114" y="0"/>
                <a:ext cx="1" cy="45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5490" name="Line 77"/>
              <p:cNvCxnSpPr/>
              <p:nvPr/>
            </p:nvCxnSpPr>
            <p:spPr>
              <a:xfrm>
                <a:off x="0" y="456"/>
                <a:ext cx="227" cy="1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</p:cxnSp>
        </p:grpSp>
        <p:sp>
          <p:nvSpPr>
            <p:cNvPr id="15488" name="Text Box 78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GFJ</a:t>
              </a:r>
              <a:endParaRPr lang="zh-CN" altLang="en-US"/>
            </a:p>
          </p:txBody>
        </p:sp>
      </p:grpSp>
      <p:grpSp>
        <p:nvGrpSpPr>
          <p:cNvPr id="15387" name="Group 79"/>
          <p:cNvGrpSpPr/>
          <p:nvPr/>
        </p:nvGrpSpPr>
        <p:grpSpPr>
          <a:xfrm>
            <a:off x="7038975" y="2838450"/>
            <a:ext cx="990600" cy="447675"/>
            <a:chExt cx="1558" cy="705"/>
          </a:xfrm>
        </p:grpSpPr>
        <p:cxnSp>
          <p:nvCxnSpPr>
            <p:cNvPr id="15485" name="箭头 138"/>
            <p:cNvCxnSpPr/>
            <p:nvPr/>
          </p:nvCxnSpPr>
          <p:spPr>
            <a:xfrm flipV="1">
              <a:off x="1466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5486" name="Text Box 81"/>
            <p:cNvSpPr txBox="1"/>
            <p:nvPr/>
          </p:nvSpPr>
          <p:spPr>
            <a:xfrm>
              <a:off x="0" y="1"/>
              <a:ext cx="1558" cy="7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  <a:r>
                <a:rPr lang="zh-CN" altLang="en-US" sz="2000" b="1" baseline="-25000"/>
                <a:t>2</a:t>
              </a:r>
              <a:r>
                <a:rPr lang="zh-CN" altLang="en-US" sz="2000" b="1"/>
                <a:t>F</a:t>
              </a:r>
              <a:endParaRPr lang="zh-CN" altLang="en-US"/>
            </a:p>
          </p:txBody>
        </p:sp>
      </p:grpSp>
      <p:grpSp>
        <p:nvGrpSpPr>
          <p:cNvPr id="15388" name="Group 82"/>
          <p:cNvGrpSpPr/>
          <p:nvPr/>
        </p:nvGrpSpPr>
        <p:grpSpPr>
          <a:xfrm>
            <a:off x="7051675" y="3933825"/>
            <a:ext cx="688975" cy="400050"/>
            <a:chExt cx="1084" cy="629"/>
          </a:xfrm>
        </p:grpSpPr>
        <p:sp>
          <p:nvSpPr>
            <p:cNvPr id="15483" name="Text Box 83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FFJ</a:t>
              </a:r>
              <a:endParaRPr lang="zh-CN" altLang="en-US"/>
            </a:p>
          </p:txBody>
        </p:sp>
        <p:cxnSp>
          <p:nvCxnSpPr>
            <p:cNvPr id="15484" name="箭头 243"/>
            <p:cNvCxnSpPr/>
            <p:nvPr/>
          </p:nvCxnSpPr>
          <p:spPr>
            <a:xfrm>
              <a:off x="991" y="63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cxnSp>
        <p:nvCxnSpPr>
          <p:cNvPr id="15389" name="箭头 243"/>
          <p:cNvCxnSpPr/>
          <p:nvPr/>
        </p:nvCxnSpPr>
        <p:spPr>
          <a:xfrm flipH="1">
            <a:off x="6877050" y="4508500"/>
            <a:ext cx="0" cy="288925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5390" name="Group 86"/>
          <p:cNvGrpSpPr/>
          <p:nvPr/>
        </p:nvGrpSpPr>
        <p:grpSpPr>
          <a:xfrm>
            <a:off x="6418263" y="3284538"/>
            <a:ext cx="687387" cy="417512"/>
            <a:chExt cx="1084" cy="658"/>
          </a:xfrm>
        </p:grpSpPr>
        <p:sp>
          <p:nvSpPr>
            <p:cNvPr id="15481" name="Text Box 87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  <a:endParaRPr lang="zh-CN" altLang="en-US"/>
            </a:p>
          </p:txBody>
        </p:sp>
        <p:cxnSp>
          <p:nvCxnSpPr>
            <p:cNvPr id="15482" name="箭头 243"/>
            <p:cNvCxnSpPr/>
            <p:nvPr/>
          </p:nvCxnSpPr>
          <p:spPr>
            <a:xfrm>
              <a:off x="1063" y="9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grpSp>
        <p:nvGrpSpPr>
          <p:cNvPr id="15391" name="Group 89"/>
          <p:cNvGrpSpPr/>
          <p:nvPr/>
        </p:nvGrpSpPr>
        <p:grpSpPr>
          <a:xfrm>
            <a:off x="6527800" y="3043238"/>
            <a:ext cx="565150" cy="287337"/>
            <a:chExt cx="890" cy="452"/>
          </a:xfrm>
        </p:grpSpPr>
        <p:cxnSp>
          <p:nvCxnSpPr>
            <p:cNvPr id="15479" name="箭头 139"/>
            <p:cNvCxnSpPr/>
            <p:nvPr/>
          </p:nvCxnSpPr>
          <p:spPr>
            <a:xfrm>
              <a:off x="0" y="0"/>
              <a:ext cx="891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5480" name="Line 91"/>
            <p:cNvCxnSpPr/>
            <p:nvPr/>
          </p:nvCxnSpPr>
          <p:spPr>
            <a:xfrm>
              <a:off x="387" y="0"/>
              <a:ext cx="1" cy="45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5392" name="Group 92"/>
          <p:cNvGrpSpPr/>
          <p:nvPr/>
        </p:nvGrpSpPr>
        <p:grpSpPr>
          <a:xfrm>
            <a:off x="5868988" y="3213100"/>
            <a:ext cx="2160587" cy="577850"/>
            <a:chExt cx="3402" cy="908"/>
          </a:xfrm>
        </p:grpSpPr>
        <p:cxnSp>
          <p:nvCxnSpPr>
            <p:cNvPr id="15476" name="Line 93"/>
            <p:cNvCxnSpPr/>
            <p:nvPr/>
          </p:nvCxnSpPr>
          <p:spPr>
            <a:xfrm>
              <a:off x="1" y="0"/>
              <a:ext cx="1" cy="90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77" name="箭头 255"/>
            <p:cNvCxnSpPr/>
            <p:nvPr/>
          </p:nvCxnSpPr>
          <p:spPr>
            <a:xfrm>
              <a:off x="0" y="908"/>
              <a:ext cx="3402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5478" name="Line 95"/>
            <p:cNvCxnSpPr/>
            <p:nvPr/>
          </p:nvCxnSpPr>
          <p:spPr>
            <a:xfrm>
              <a:off x="2495" y="0"/>
              <a:ext cx="1" cy="90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cxnSp>
        <p:nvCxnSpPr>
          <p:cNvPr id="15393" name="箭头 264"/>
          <p:cNvCxnSpPr/>
          <p:nvPr/>
        </p:nvCxnSpPr>
        <p:spPr>
          <a:xfrm>
            <a:off x="6588125" y="4149725"/>
            <a:ext cx="504825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394" name="箭头 139"/>
          <p:cNvCxnSpPr/>
          <p:nvPr/>
        </p:nvCxnSpPr>
        <p:spPr>
          <a:xfrm>
            <a:off x="1814513" y="4149725"/>
            <a:ext cx="376555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5395" name="Group 98"/>
          <p:cNvGrpSpPr/>
          <p:nvPr/>
        </p:nvGrpSpPr>
        <p:grpSpPr>
          <a:xfrm>
            <a:off x="6040438" y="3948113"/>
            <a:ext cx="2303462" cy="863600"/>
            <a:chExt cx="3628" cy="1586"/>
          </a:xfrm>
        </p:grpSpPr>
        <p:cxnSp>
          <p:nvCxnSpPr>
            <p:cNvPr id="15473" name="箭头 137"/>
            <p:cNvCxnSpPr/>
            <p:nvPr/>
          </p:nvCxnSpPr>
          <p:spPr>
            <a:xfrm>
              <a:off x="3628" y="0"/>
              <a:ext cx="1" cy="158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5474" name="Line 100"/>
            <p:cNvCxnSpPr/>
            <p:nvPr/>
          </p:nvCxnSpPr>
          <p:spPr>
            <a:xfrm>
              <a:off x="7" y="565"/>
              <a:ext cx="1" cy="45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75" name="Line 101"/>
            <p:cNvCxnSpPr/>
            <p:nvPr/>
          </p:nvCxnSpPr>
          <p:spPr>
            <a:xfrm>
              <a:off x="0" y="1020"/>
              <a:ext cx="3629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sp>
        <p:nvSpPr>
          <p:cNvPr id="15396" name="Text Box 102"/>
          <p:cNvSpPr txBox="1"/>
          <p:nvPr/>
        </p:nvSpPr>
        <p:spPr>
          <a:xfrm>
            <a:off x="5319713" y="6057900"/>
            <a:ext cx="1192212" cy="4460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1</a:t>
            </a:r>
            <a:r>
              <a:rPr lang="zh-CN" altLang="en-US" sz="2000" b="1"/>
              <a:t>转极</a:t>
            </a:r>
            <a:endParaRPr lang="zh-CN" altLang="en-US"/>
          </a:p>
        </p:txBody>
      </p:sp>
      <p:grpSp>
        <p:nvGrpSpPr>
          <p:cNvPr id="15397" name="Group 103"/>
          <p:cNvGrpSpPr/>
          <p:nvPr/>
        </p:nvGrpSpPr>
        <p:grpSpPr>
          <a:xfrm>
            <a:off x="1290638" y="5476875"/>
            <a:ext cx="688975" cy="400050"/>
            <a:chExt cx="1084" cy="630"/>
          </a:xfrm>
        </p:grpSpPr>
        <p:cxnSp>
          <p:nvCxnSpPr>
            <p:cNvPr id="15471" name="箭头 243"/>
            <p:cNvCxnSpPr/>
            <p:nvPr/>
          </p:nvCxnSpPr>
          <p:spPr>
            <a:xfrm>
              <a:off x="984" y="64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5472" name="Text Box 105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GFJ</a:t>
              </a:r>
              <a:endParaRPr lang="zh-CN" altLang="en-US"/>
            </a:p>
          </p:txBody>
        </p:sp>
      </p:grpSp>
      <p:grpSp>
        <p:nvGrpSpPr>
          <p:cNvPr id="15398" name="Group 106"/>
          <p:cNvGrpSpPr/>
          <p:nvPr/>
        </p:nvGrpSpPr>
        <p:grpSpPr>
          <a:xfrm>
            <a:off x="7907338" y="4725988"/>
            <a:ext cx="974725" cy="457200"/>
            <a:chExt cx="1536" cy="720"/>
          </a:xfrm>
        </p:grpSpPr>
        <p:sp>
          <p:nvSpPr>
            <p:cNvPr id="15467" name="Text Box 107"/>
            <p:cNvSpPr txBox="1"/>
            <p:nvPr/>
          </p:nvSpPr>
          <p:spPr>
            <a:xfrm>
              <a:off x="0" y="13"/>
              <a:ext cx="1537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GFFJ</a:t>
              </a:r>
              <a:endParaRPr lang="zh-CN" altLang="en-US"/>
            </a:p>
          </p:txBody>
        </p:sp>
        <p:grpSp>
          <p:nvGrpSpPr>
            <p:cNvPr id="15468" name="Group 108"/>
            <p:cNvGrpSpPr/>
            <p:nvPr/>
          </p:nvGrpSpPr>
          <p:grpSpPr>
            <a:xfrm>
              <a:off x="1246" y="0"/>
              <a:ext cx="214" cy="721"/>
              <a:chExt cx="214" cy="721"/>
            </a:xfrm>
          </p:grpSpPr>
          <p:cxnSp>
            <p:nvCxnSpPr>
              <p:cNvPr id="15469" name="箭头 128"/>
              <p:cNvCxnSpPr/>
              <p:nvPr/>
            </p:nvCxnSpPr>
            <p:spPr>
              <a:xfrm>
                <a:off x="52" y="381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5470" name="自由曲线 131"/>
              <p:cNvSpPr/>
              <p:nvPr/>
            </p:nvSpPr>
            <p:spPr bwMode="auto">
              <a:xfrm>
                <a:off x="0" y="0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ap="flat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</p:grpSp>
      <p:grpSp>
        <p:nvGrpSpPr>
          <p:cNvPr id="15399" name="Group 111"/>
          <p:cNvGrpSpPr/>
          <p:nvPr/>
        </p:nvGrpSpPr>
        <p:grpSpPr>
          <a:xfrm>
            <a:off x="6372225" y="4725988"/>
            <a:ext cx="998538" cy="463550"/>
            <a:chExt cx="1572" cy="730"/>
          </a:xfrm>
        </p:grpSpPr>
        <p:grpSp>
          <p:nvGrpSpPr>
            <p:cNvPr id="15463" name="Group 112"/>
            <p:cNvGrpSpPr/>
            <p:nvPr/>
          </p:nvGrpSpPr>
          <p:grpSpPr>
            <a:xfrm>
              <a:off x="1358" y="0"/>
              <a:ext cx="214" cy="721"/>
              <a:chExt cx="214" cy="721"/>
            </a:xfrm>
          </p:grpSpPr>
          <p:cxnSp>
            <p:nvCxnSpPr>
              <p:cNvPr id="15465" name="箭头 128"/>
              <p:cNvCxnSpPr/>
              <p:nvPr/>
            </p:nvCxnSpPr>
            <p:spPr>
              <a:xfrm>
                <a:off x="52" y="381"/>
                <a:ext cx="1" cy="34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5466" name="自由曲线 131"/>
              <p:cNvSpPr/>
              <p:nvPr/>
            </p:nvSpPr>
            <p:spPr bwMode="auto">
              <a:xfrm>
                <a:off x="0" y="0"/>
                <a:ext cx="214" cy="380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105" y="0"/>
                  </a:cxn>
                  <a:cxn ang="0">
                    <a:pos x="0" y="84"/>
                  </a:cxn>
                  <a:cxn ang="0">
                    <a:pos x="105" y="169"/>
                  </a:cxn>
                  <a:cxn ang="0">
                    <a:pos x="211" y="211"/>
                  </a:cxn>
                  <a:cxn ang="0">
                    <a:pos x="126" y="316"/>
                  </a:cxn>
                  <a:cxn ang="0">
                    <a:pos x="21" y="380"/>
                  </a:cxn>
                </a:cxnLst>
                <a:rect l="l" t="t" r="GT0" b="GT1"/>
                <a:pathLst>
                  <a:path w="21600" h="21600">
                    <a:moveTo>
                      <a:pt x="10598" y="0"/>
                    </a:moveTo>
                    <a:cubicBezTo>
                      <a:pt x="8882" y="795"/>
                      <a:pt x="0" y="3183"/>
                      <a:pt x="0" y="4774"/>
                    </a:cubicBezTo>
                    <a:cubicBezTo>
                      <a:pt x="0" y="6366"/>
                      <a:pt x="7065" y="8412"/>
                      <a:pt x="10598" y="9606"/>
                    </a:cubicBezTo>
                    <a:cubicBezTo>
                      <a:pt x="14130" y="10800"/>
                      <a:pt x="20994" y="10629"/>
                      <a:pt x="21297" y="11993"/>
                    </a:cubicBezTo>
                    <a:cubicBezTo>
                      <a:pt x="21600" y="13357"/>
                      <a:pt x="15947" y="16370"/>
                      <a:pt x="12717" y="17962"/>
                    </a:cubicBezTo>
                    <a:cubicBezTo>
                      <a:pt x="9487" y="19553"/>
                      <a:pt x="3835" y="20974"/>
                      <a:pt x="2119" y="21600"/>
                    </a:cubicBezTo>
                  </a:path>
                </a:pathLst>
              </a:custGeom>
              <a:noFill/>
              <a:ln w="38100" cap="flat" cmpd="sng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endParaRPr/>
              </a:p>
            </p:txBody>
          </p:sp>
        </p:grpSp>
        <p:sp>
          <p:nvSpPr>
            <p:cNvPr id="15464" name="Text Box 115"/>
            <p:cNvSpPr txBox="1"/>
            <p:nvPr/>
          </p:nvSpPr>
          <p:spPr>
            <a:xfrm>
              <a:off x="0" y="26"/>
              <a:ext cx="1558" cy="7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  <a:r>
                <a:rPr lang="zh-CN" altLang="en-US" sz="2000" b="1" baseline="-25000"/>
                <a:t>2</a:t>
              </a:r>
              <a:r>
                <a:rPr lang="zh-CN" altLang="en-US" sz="2000" b="1"/>
                <a:t>F</a:t>
              </a:r>
              <a:endParaRPr lang="zh-CN" altLang="en-US"/>
            </a:p>
          </p:txBody>
        </p:sp>
      </p:grpSp>
      <p:sp>
        <p:nvSpPr>
          <p:cNvPr id="15400" name="Text Box 116"/>
          <p:cNvSpPr txBox="1"/>
          <p:nvPr/>
        </p:nvSpPr>
        <p:spPr>
          <a:xfrm>
            <a:off x="5292725" y="5313363"/>
            <a:ext cx="1193800" cy="446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2</a:t>
            </a:r>
            <a:r>
              <a:rPr lang="zh-CN" altLang="en-US" sz="2000" b="1"/>
              <a:t>转极</a:t>
            </a:r>
            <a:endParaRPr lang="zh-CN" altLang="en-US"/>
          </a:p>
        </p:txBody>
      </p:sp>
      <p:sp>
        <p:nvSpPr>
          <p:cNvPr id="15401" name="Text Box 117"/>
          <p:cNvSpPr txBox="1"/>
          <p:nvPr/>
        </p:nvSpPr>
        <p:spPr>
          <a:xfrm>
            <a:off x="2441575" y="5151438"/>
            <a:ext cx="1193800" cy="752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2</a:t>
            </a:r>
            <a:r>
              <a:rPr lang="zh-CN" altLang="en-US" sz="2000" b="1"/>
              <a:t>转极</a:t>
            </a:r>
          </a:p>
          <a:p>
            <a:pPr marL="0" lvl="0" indent="0" eaLnBrk="1" hangingPunct="1"/>
            <a:r>
              <a:rPr lang="zh-CN" altLang="en-US" sz="2000" b="1"/>
              <a:t>FJ</a:t>
            </a:r>
            <a:r>
              <a:rPr lang="zh-CN" altLang="en-US" sz="2000" b="1" baseline="-25000"/>
              <a:t>1</a:t>
            </a:r>
            <a:r>
              <a:rPr lang="zh-CN" altLang="en-US" sz="2000" b="1"/>
              <a:t>转极</a:t>
            </a:r>
          </a:p>
        </p:txBody>
      </p:sp>
      <p:grpSp>
        <p:nvGrpSpPr>
          <p:cNvPr id="15403" name="Group 126"/>
          <p:cNvGrpSpPr/>
          <p:nvPr/>
        </p:nvGrpSpPr>
        <p:grpSpPr>
          <a:xfrm>
            <a:off x="6457950" y="3789363"/>
            <a:ext cx="2508250" cy="1728787"/>
            <a:chExt cx="3950" cy="2722"/>
          </a:xfrm>
        </p:grpSpPr>
        <p:cxnSp>
          <p:nvCxnSpPr>
            <p:cNvPr id="15450" name="箭头 139"/>
            <p:cNvCxnSpPr/>
            <p:nvPr/>
          </p:nvCxnSpPr>
          <p:spPr>
            <a:xfrm flipH="1">
              <a:off x="0" y="2702"/>
              <a:ext cx="3950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5451" name="Line 128"/>
            <p:cNvCxnSpPr/>
            <p:nvPr/>
          </p:nvCxnSpPr>
          <p:spPr>
            <a:xfrm>
              <a:off x="3721" y="16"/>
              <a:ext cx="227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52" name="Line 129"/>
            <p:cNvCxnSpPr/>
            <p:nvPr/>
          </p:nvCxnSpPr>
          <p:spPr>
            <a:xfrm>
              <a:off x="3950" y="0"/>
              <a:ext cx="1" cy="272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53" name="Line 130"/>
            <p:cNvCxnSpPr/>
            <p:nvPr/>
          </p:nvCxnSpPr>
          <p:spPr>
            <a:xfrm>
              <a:off x="2930" y="2155"/>
              <a:ext cx="1" cy="54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54" name="Line 131"/>
            <p:cNvCxnSpPr/>
            <p:nvPr/>
          </p:nvCxnSpPr>
          <p:spPr>
            <a:xfrm>
              <a:off x="684" y="2155"/>
              <a:ext cx="1" cy="55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55" name="Line 132"/>
            <p:cNvCxnSpPr/>
            <p:nvPr/>
          </p:nvCxnSpPr>
          <p:spPr>
            <a:xfrm>
              <a:off x="1786" y="908"/>
              <a:ext cx="1" cy="179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5404" name="Group 133"/>
          <p:cNvGrpSpPr/>
          <p:nvPr/>
        </p:nvGrpSpPr>
        <p:grpSpPr>
          <a:xfrm>
            <a:off x="6445250" y="5573713"/>
            <a:ext cx="989013" cy="447675"/>
            <a:chExt cx="1558" cy="704"/>
          </a:xfrm>
        </p:grpSpPr>
        <p:cxnSp>
          <p:nvCxnSpPr>
            <p:cNvPr id="15448" name="箭头 243"/>
            <p:cNvCxnSpPr/>
            <p:nvPr/>
          </p:nvCxnSpPr>
          <p:spPr>
            <a:xfrm>
              <a:off x="1433" y="9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5449" name="Text Box 135"/>
            <p:cNvSpPr txBox="1"/>
            <p:nvPr/>
          </p:nvSpPr>
          <p:spPr>
            <a:xfrm>
              <a:off x="0" y="0"/>
              <a:ext cx="1558" cy="7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JQJ</a:t>
              </a:r>
              <a:r>
                <a:rPr lang="zh-CN" altLang="en-US" sz="2000" b="1" baseline="-25000"/>
                <a:t>2</a:t>
              </a:r>
              <a:r>
                <a:rPr lang="zh-CN" altLang="en-US" sz="2000" b="1"/>
                <a:t>F</a:t>
              </a:r>
              <a:endParaRPr lang="zh-CN" altLang="en-US"/>
            </a:p>
          </p:txBody>
        </p:sp>
      </p:grpSp>
      <p:grpSp>
        <p:nvGrpSpPr>
          <p:cNvPr id="15405" name="Group 136"/>
          <p:cNvGrpSpPr/>
          <p:nvPr/>
        </p:nvGrpSpPr>
        <p:grpSpPr>
          <a:xfrm>
            <a:off x="7956550" y="5589588"/>
            <a:ext cx="936625" cy="395287"/>
            <a:chExt cx="1474" cy="624"/>
          </a:xfrm>
        </p:grpSpPr>
        <p:sp>
          <p:nvSpPr>
            <p:cNvPr id="15446" name="Text Box 137"/>
            <p:cNvSpPr txBox="1"/>
            <p:nvPr/>
          </p:nvSpPr>
          <p:spPr>
            <a:xfrm>
              <a:off x="0" y="0"/>
              <a:ext cx="147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GFFJ</a:t>
              </a:r>
              <a:endParaRPr lang="zh-CN" altLang="en-US"/>
            </a:p>
          </p:txBody>
        </p:sp>
        <p:cxnSp>
          <p:nvCxnSpPr>
            <p:cNvPr id="15447" name="箭头 243"/>
            <p:cNvCxnSpPr/>
            <p:nvPr/>
          </p:nvCxnSpPr>
          <p:spPr>
            <a:xfrm>
              <a:off x="1290" y="2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grpSp>
        <p:nvGrpSpPr>
          <p:cNvPr id="15406" name="Group 139"/>
          <p:cNvGrpSpPr/>
          <p:nvPr/>
        </p:nvGrpSpPr>
        <p:grpSpPr>
          <a:xfrm>
            <a:off x="6491288" y="6016625"/>
            <a:ext cx="1968500" cy="222250"/>
            <a:chExt cx="3100" cy="352"/>
          </a:xfrm>
        </p:grpSpPr>
        <p:cxnSp>
          <p:nvCxnSpPr>
            <p:cNvPr id="15443" name="箭头 139"/>
            <p:cNvCxnSpPr/>
            <p:nvPr/>
          </p:nvCxnSpPr>
          <p:spPr>
            <a:xfrm flipH="1">
              <a:off x="0" y="352"/>
              <a:ext cx="3101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5444" name="Line 141"/>
            <p:cNvCxnSpPr/>
            <p:nvPr/>
          </p:nvCxnSpPr>
          <p:spPr>
            <a:xfrm>
              <a:off x="3074" y="0"/>
              <a:ext cx="1" cy="34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5445" name="Line 142"/>
            <p:cNvCxnSpPr/>
            <p:nvPr/>
          </p:nvCxnSpPr>
          <p:spPr>
            <a:xfrm>
              <a:off x="834" y="1"/>
              <a:ext cx="1" cy="34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grpSp>
        <p:nvGrpSpPr>
          <p:cNvPr id="15408" name="Group 144"/>
          <p:cNvGrpSpPr/>
          <p:nvPr/>
        </p:nvGrpSpPr>
        <p:grpSpPr>
          <a:xfrm>
            <a:off x="323850" y="5464175"/>
            <a:ext cx="687388" cy="419100"/>
            <a:chExt cx="1084" cy="658"/>
          </a:xfrm>
        </p:grpSpPr>
        <p:sp>
          <p:nvSpPr>
            <p:cNvPr id="15441" name="Text Box 145"/>
            <p:cNvSpPr txBox="1"/>
            <p:nvPr/>
          </p:nvSpPr>
          <p:spPr>
            <a:xfrm>
              <a:off x="0" y="0"/>
              <a:ext cx="1084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DJ</a:t>
              </a:r>
              <a:endParaRPr lang="zh-CN" altLang="en-US"/>
            </a:p>
          </p:txBody>
        </p:sp>
        <p:cxnSp>
          <p:nvCxnSpPr>
            <p:cNvPr id="15442" name="箭头 335"/>
            <p:cNvCxnSpPr/>
            <p:nvPr/>
          </p:nvCxnSpPr>
          <p:spPr>
            <a:xfrm>
              <a:off x="765" y="92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cxnSp>
        <p:nvCxnSpPr>
          <p:cNvPr id="15409" name="箭头 139"/>
          <p:cNvCxnSpPr/>
          <p:nvPr/>
        </p:nvCxnSpPr>
        <p:spPr>
          <a:xfrm flipH="1">
            <a:off x="885825" y="5661025"/>
            <a:ext cx="465138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410" name="箭头 339"/>
          <p:cNvCxnSpPr/>
          <p:nvPr/>
        </p:nvCxnSpPr>
        <p:spPr>
          <a:xfrm flipH="1">
            <a:off x="612775" y="5819775"/>
            <a:ext cx="0" cy="4191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413" name="箭头 339"/>
          <p:cNvCxnSpPr/>
          <p:nvPr/>
        </p:nvCxnSpPr>
        <p:spPr>
          <a:xfrm>
            <a:off x="2986088" y="5819775"/>
            <a:ext cx="1587" cy="417513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5414" name="箭头 356"/>
          <p:cNvCxnSpPr/>
          <p:nvPr/>
        </p:nvCxnSpPr>
        <p:spPr>
          <a:xfrm flipV="1">
            <a:off x="1619250" y="5086350"/>
            <a:ext cx="1588" cy="4318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15415" name="Group 163"/>
          <p:cNvGrpSpPr/>
          <p:nvPr/>
        </p:nvGrpSpPr>
        <p:grpSpPr>
          <a:xfrm>
            <a:off x="1258888" y="4687888"/>
            <a:ext cx="935037" cy="396875"/>
            <a:chExt cx="1474" cy="625"/>
          </a:xfrm>
        </p:grpSpPr>
        <p:sp>
          <p:nvSpPr>
            <p:cNvPr id="15429" name="Text Box 164"/>
            <p:cNvSpPr txBox="1"/>
            <p:nvPr/>
          </p:nvSpPr>
          <p:spPr>
            <a:xfrm>
              <a:off x="0" y="1"/>
              <a:ext cx="1475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000" b="1"/>
                <a:t>GFFJ</a:t>
              </a:r>
              <a:endParaRPr lang="zh-CN" altLang="en-US"/>
            </a:p>
          </p:txBody>
        </p:sp>
        <p:cxnSp>
          <p:nvCxnSpPr>
            <p:cNvPr id="15430" name="箭头 363"/>
            <p:cNvCxnSpPr/>
            <p:nvPr/>
          </p:nvCxnSpPr>
          <p:spPr>
            <a:xfrm flipV="1">
              <a:off x="1291" y="0"/>
              <a:ext cx="1" cy="56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</p:grpSp>
      <p:sp>
        <p:nvSpPr>
          <p:cNvPr id="15416" name="Text Box 166"/>
          <p:cNvSpPr txBox="1"/>
          <p:nvPr/>
        </p:nvSpPr>
        <p:spPr>
          <a:xfrm>
            <a:off x="3784600" y="5153025"/>
            <a:ext cx="1549400" cy="395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转极电流</a:t>
            </a:r>
          </a:p>
        </p:txBody>
      </p:sp>
      <p:sp>
        <p:nvSpPr>
          <p:cNvPr id="15417" name="Text Box 167"/>
          <p:cNvSpPr txBox="1"/>
          <p:nvPr/>
        </p:nvSpPr>
        <p:spPr>
          <a:xfrm>
            <a:off x="3563938" y="3789363"/>
            <a:ext cx="187166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切断供电回路</a:t>
            </a:r>
            <a:endParaRPr lang="zh-CN" altLang="en-US"/>
          </a:p>
        </p:txBody>
      </p:sp>
      <p:sp>
        <p:nvSpPr>
          <p:cNvPr id="15418" name="Text Box 168"/>
          <p:cNvSpPr txBox="1"/>
          <p:nvPr/>
        </p:nvSpPr>
        <p:spPr>
          <a:xfrm>
            <a:off x="4057650" y="2676525"/>
            <a:ext cx="9080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供电</a:t>
            </a:r>
            <a:endParaRPr lang="zh-CN" altLang="en-US"/>
          </a:p>
        </p:txBody>
      </p:sp>
      <p:cxnSp>
        <p:nvCxnSpPr>
          <p:cNvPr id="15419" name="Line 169"/>
          <p:cNvCxnSpPr/>
          <p:nvPr/>
        </p:nvCxnSpPr>
        <p:spPr>
          <a:xfrm>
            <a:off x="5187950" y="1270000"/>
            <a:ext cx="1588" cy="5472113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5420" name="Line 170"/>
          <p:cNvCxnSpPr/>
          <p:nvPr/>
        </p:nvCxnSpPr>
        <p:spPr>
          <a:xfrm flipH="1">
            <a:off x="3649663" y="1249363"/>
            <a:ext cx="0" cy="5472112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5421" name="Line 171"/>
          <p:cNvCxnSpPr/>
          <p:nvPr/>
        </p:nvCxnSpPr>
        <p:spPr>
          <a:xfrm flipH="1">
            <a:off x="9036050" y="1276350"/>
            <a:ext cx="0" cy="5472113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5422" name="Line 172"/>
          <p:cNvCxnSpPr/>
          <p:nvPr/>
        </p:nvCxnSpPr>
        <p:spPr>
          <a:xfrm flipH="1">
            <a:off x="76200" y="1216025"/>
            <a:ext cx="0" cy="5473700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5424" name="Line 174"/>
          <p:cNvCxnSpPr/>
          <p:nvPr/>
        </p:nvCxnSpPr>
        <p:spPr>
          <a:xfrm>
            <a:off x="101600" y="1255713"/>
            <a:ext cx="3529013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cxnSp>
        <p:nvCxnSpPr>
          <p:cNvPr id="15426" name="Line 176"/>
          <p:cNvCxnSpPr/>
          <p:nvPr/>
        </p:nvCxnSpPr>
        <p:spPr>
          <a:xfrm flipV="1">
            <a:off x="5208588" y="1271588"/>
            <a:ext cx="3835400" cy="28575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miter lim="800000"/>
          </a:ln>
        </p:spPr>
      </p:cxnSp>
      <p:sp>
        <p:nvSpPr>
          <p:cNvPr id="15427" name="Text Box 177"/>
          <p:cNvSpPr txBox="1"/>
          <p:nvPr/>
        </p:nvSpPr>
        <p:spPr>
          <a:xfrm>
            <a:off x="6084888" y="830263"/>
            <a:ext cx="228441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甲站（原接车站）</a:t>
            </a:r>
          </a:p>
        </p:txBody>
      </p:sp>
      <p:sp>
        <p:nvSpPr>
          <p:cNvPr id="15428" name="Text Box 178"/>
          <p:cNvSpPr txBox="1"/>
          <p:nvPr/>
        </p:nvSpPr>
        <p:spPr>
          <a:xfrm>
            <a:off x="795338" y="828675"/>
            <a:ext cx="228441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乙站（原发车站）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/>
          </p:cNvSpPr>
          <p:nvPr>
            <p:ph idx="1"/>
          </p:nvPr>
        </p:nvSpPr>
        <p:spPr>
          <a:xfrm>
            <a:off x="63500" y="2205038"/>
            <a:ext cx="9001125" cy="345598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              </a:t>
            </a:r>
            <a:r>
              <a:rPr lang="zh-CN" altLang="en-US" sz="2000" b="1">
                <a:solidFill>
                  <a:srgbClr val="FF6600"/>
                </a:solidFill>
              </a:rPr>
              <a:t> </a:t>
            </a:r>
            <a:r>
              <a:rPr lang="zh-CN" altLang="en-US" sz="2000" b="1">
                <a:solidFill>
                  <a:srgbClr val="009900"/>
                </a:solidFill>
              </a:rPr>
              <a:t>FJ</a:t>
            </a:r>
            <a:r>
              <a:rPr lang="zh-CN" altLang="en-US" sz="2000" b="1" baseline="-25000">
                <a:solidFill>
                  <a:srgbClr val="009900"/>
                </a:solidFill>
              </a:rPr>
              <a:t>12</a:t>
            </a:r>
            <a:r>
              <a:rPr lang="zh-CN" altLang="en-US" sz="2000" b="1">
                <a:solidFill>
                  <a:srgbClr val="009900"/>
                </a:solidFill>
              </a:rPr>
              <a:t>    GFJ    GFFJ</a:t>
            </a:r>
            <a:r>
              <a:rPr lang="zh-CN" altLang="en-US" sz="2000" b="1">
                <a:solidFill>
                  <a:srgbClr val="FF6600"/>
                </a:solidFill>
              </a:rPr>
              <a:t>    </a:t>
            </a:r>
            <a:r>
              <a:rPr lang="zh-CN" altLang="en-US" sz="2000" b="1">
                <a:solidFill>
                  <a:srgbClr val="FF0000"/>
                </a:solidFill>
              </a:rPr>
              <a:t>JQJ </a:t>
            </a:r>
            <a:r>
              <a:rPr lang="zh-CN" altLang="en-US" sz="2000" b="1">
                <a:solidFill>
                  <a:srgbClr val="FF6600"/>
                </a:solidFill>
              </a:rPr>
              <a:t>   </a:t>
            </a:r>
            <a:r>
              <a:rPr lang="zh-CN" altLang="en-US" sz="2000" b="1">
                <a:solidFill>
                  <a:srgbClr val="009900"/>
                </a:solidFill>
              </a:rPr>
              <a:t>JQJF    JQJ2F    FFJ   JFJ    FGFJ   DJ</a:t>
            </a:r>
          </a:p>
          <a:p>
            <a:pPr lvl="0">
              <a:buFontTx/>
              <a:buNone/>
            </a:pPr>
            <a:r>
              <a:rPr lang="zh-CN" altLang="en-US" sz="2000" b="1"/>
              <a:t>接车站     ↑        ↓        ↑         </a:t>
            </a:r>
            <a:r>
              <a:rPr lang="zh-CN" altLang="en-US" sz="2000" b="1">
                <a:solidFill>
                  <a:srgbClr val="FF0000"/>
                </a:solidFill>
              </a:rPr>
              <a:t>↓</a:t>
            </a:r>
            <a:r>
              <a:rPr lang="zh-CN" altLang="en-US" sz="2000" b="1"/>
              <a:t>        ↓          ↓         ↓      ↓        ↓      ↓</a:t>
            </a:r>
          </a:p>
          <a:p>
            <a:pPr lvl="0">
              <a:buFontTx/>
              <a:buNone/>
            </a:pPr>
            <a:r>
              <a:rPr lang="zh-CN" altLang="en-US" sz="2000" b="1"/>
              <a:t>(乙站)</a:t>
            </a:r>
          </a:p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发车站     ↓        ↑        ↓         </a:t>
            </a:r>
            <a:r>
              <a:rPr lang="zh-CN" altLang="en-US" sz="2000" b="1">
                <a:solidFill>
                  <a:srgbClr val="FF0000"/>
                </a:solidFill>
              </a:rPr>
              <a:t>↓</a:t>
            </a:r>
            <a:r>
              <a:rPr lang="zh-CN" altLang="en-US" sz="2000" b="1"/>
              <a:t>        ↓          ↓         ↓      ↓        ↓      </a:t>
            </a:r>
            <a:r>
              <a:rPr lang="zh-CN" altLang="en-US" sz="2000" b="1">
                <a:solidFill>
                  <a:srgbClr val="FF0000"/>
                </a:solidFill>
              </a:rPr>
              <a:t>↑</a:t>
            </a:r>
            <a:r>
              <a:rPr lang="zh-CN" altLang="en-US" sz="2000" b="1"/>
              <a:t>          </a:t>
            </a:r>
          </a:p>
          <a:p>
            <a:pPr lvl="0">
              <a:buFontTx/>
              <a:buNone/>
            </a:pPr>
            <a:r>
              <a:rPr lang="zh-CN" altLang="en-US" sz="2000" b="1"/>
              <a:t>(甲站)</a:t>
            </a:r>
          </a:p>
        </p:txBody>
      </p:sp>
      <p:sp>
        <p:nvSpPr>
          <p:cNvPr id="16387" name="Rectangle 2"/>
          <p:cNvSpPr>
            <a:spLocks noGrp="1"/>
          </p:cNvSpPr>
          <p:nvPr/>
        </p:nvSpPr>
        <p:spPr>
          <a:xfrm>
            <a:off x="539750" y="1050925"/>
            <a:ext cx="822960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000">
                <a:solidFill>
                  <a:schemeClr val="hlink"/>
                </a:solidFill>
                <a:ea typeface="黑体" pitchFamily="49" charset="-122"/>
              </a:rPr>
              <a:t>监督电路故障，改方后继电器状态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125538"/>
            <a:ext cx="6769100" cy="72072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hangingPunct="0"/>
            <a:r>
              <a:rPr lang="zh-CN" altLang="en-US" sz="4400" spc="0"/>
              <a:t>辅助办理改方动作程序</a:t>
            </a:r>
            <a:endParaRPr lang="zh-CN" altLang="en-US" sz="4000"/>
          </a:p>
        </p:txBody>
      </p:sp>
      <p:sp>
        <p:nvSpPr>
          <p:cNvPr id="17411" name="AutoShape 3"/>
          <p:cNvSpPr/>
          <p:nvPr/>
        </p:nvSpPr>
        <p:spPr>
          <a:xfrm>
            <a:off x="396875" y="2492375"/>
            <a:ext cx="8385175" cy="1077913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/>
              <a:t>1、监督电路发生故障 , 方向电路正常时的动作程序</a:t>
            </a:r>
          </a:p>
        </p:txBody>
      </p:sp>
      <p:sp>
        <p:nvSpPr>
          <p:cNvPr id="17412" name="AutoShape 4"/>
          <p:cNvSpPr/>
          <p:nvPr/>
        </p:nvSpPr>
        <p:spPr>
          <a:xfrm>
            <a:off x="357188" y="4214813"/>
            <a:ext cx="8572500" cy="10001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>
                  <a:alpha val="0"/>
                </a:schemeClr>
              </a:gs>
              <a:gs pos="100000">
                <a:srgbClr val="566768"/>
              </a:gs>
            </a:gsLst>
            <a:lin ang="5400000" scaled="1"/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sz="2400" b="1">
                <a:solidFill>
                  <a:srgbClr val="FF6600"/>
                </a:solidFill>
              </a:rPr>
              <a:t>2、因故出现 “ 双接 ”，甲乙两站均为接车状态时的动作程序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/>
          </p:cNvSpPr>
          <p:nvPr>
            <p:ph idx="1"/>
          </p:nvPr>
        </p:nvSpPr>
        <p:spPr>
          <a:xfrm>
            <a:off x="63500" y="2205038"/>
            <a:ext cx="9001125" cy="345598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              </a:t>
            </a:r>
            <a:r>
              <a:rPr lang="zh-CN" altLang="en-US" sz="2000" b="1">
                <a:solidFill>
                  <a:srgbClr val="FF6600"/>
                </a:solidFill>
              </a:rPr>
              <a:t> </a:t>
            </a:r>
            <a:r>
              <a:rPr lang="zh-CN" altLang="en-US" sz="2000" b="1">
                <a:solidFill>
                  <a:srgbClr val="009900"/>
                </a:solidFill>
              </a:rPr>
              <a:t>FJ</a:t>
            </a:r>
            <a:r>
              <a:rPr lang="zh-CN" altLang="en-US" sz="2000" b="1" baseline="-25000">
                <a:solidFill>
                  <a:srgbClr val="009900"/>
                </a:solidFill>
              </a:rPr>
              <a:t>12</a:t>
            </a:r>
            <a:r>
              <a:rPr lang="zh-CN" altLang="en-US" sz="2000" b="1">
                <a:solidFill>
                  <a:srgbClr val="009900"/>
                </a:solidFill>
              </a:rPr>
              <a:t>    GFJ    GFFJ</a:t>
            </a:r>
            <a:r>
              <a:rPr lang="zh-CN" altLang="en-US" sz="2000" b="1">
                <a:solidFill>
                  <a:srgbClr val="FF6600"/>
                </a:solidFill>
              </a:rPr>
              <a:t>    </a:t>
            </a:r>
            <a:r>
              <a:rPr lang="zh-CN" altLang="en-US" sz="2000" b="1">
                <a:solidFill>
                  <a:srgbClr val="FF0000"/>
                </a:solidFill>
              </a:rPr>
              <a:t>JQJ </a:t>
            </a:r>
            <a:r>
              <a:rPr lang="zh-CN" altLang="en-US" sz="2000" b="1">
                <a:solidFill>
                  <a:srgbClr val="FF6600"/>
                </a:solidFill>
              </a:rPr>
              <a:t>   </a:t>
            </a:r>
            <a:r>
              <a:rPr lang="zh-CN" altLang="en-US" sz="2000" b="1">
                <a:solidFill>
                  <a:srgbClr val="009900"/>
                </a:solidFill>
              </a:rPr>
              <a:t>JQJF    JQJ2F    FFJ   JFJ    FGFJ   DJ</a:t>
            </a:r>
          </a:p>
          <a:p>
            <a:pPr lvl="0">
              <a:buFontTx/>
              <a:buNone/>
            </a:pPr>
            <a:r>
              <a:rPr lang="zh-CN" altLang="en-US" sz="2000" b="1"/>
              <a:t>接车站     ↑        ↓        ↑         </a:t>
            </a:r>
            <a:r>
              <a:rPr lang="zh-CN" altLang="en-US" sz="2000" b="1">
                <a:solidFill>
                  <a:srgbClr val="FF0000"/>
                </a:solidFill>
              </a:rPr>
              <a:t>↓</a:t>
            </a:r>
            <a:r>
              <a:rPr lang="zh-CN" altLang="en-US" sz="2000" b="1"/>
              <a:t>        ↓          ↓         ↓      ↓        ↓      ↓</a:t>
            </a:r>
          </a:p>
          <a:p>
            <a:pPr lvl="0">
              <a:buFontTx/>
              <a:buNone/>
            </a:pPr>
            <a:r>
              <a:rPr lang="zh-CN" altLang="en-US" sz="2000" b="1"/>
              <a:t>(乙站)</a:t>
            </a:r>
          </a:p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接车站     ↑        ↓        ↑         </a:t>
            </a:r>
            <a:r>
              <a:rPr lang="zh-CN" altLang="en-US" sz="2000" b="1">
                <a:solidFill>
                  <a:srgbClr val="FF0000"/>
                </a:solidFill>
              </a:rPr>
              <a:t>↓</a:t>
            </a:r>
            <a:r>
              <a:rPr lang="zh-CN" altLang="en-US" sz="2000" b="1"/>
              <a:t>        ↓          ↓         ↓      ↓        ↓      ↓          </a:t>
            </a:r>
          </a:p>
          <a:p>
            <a:pPr lvl="0">
              <a:buFontTx/>
              <a:buNone/>
            </a:pPr>
            <a:r>
              <a:rPr lang="zh-CN" altLang="en-US" sz="2000" b="1"/>
              <a:t>(甲站)</a:t>
            </a:r>
          </a:p>
        </p:txBody>
      </p:sp>
      <p:sp>
        <p:nvSpPr>
          <p:cNvPr id="18435" name="Rectangle 2"/>
          <p:cNvSpPr>
            <a:spLocks noGrp="1"/>
          </p:cNvSpPr>
          <p:nvPr/>
        </p:nvSpPr>
        <p:spPr>
          <a:xfrm>
            <a:off x="539750" y="1050925"/>
            <a:ext cx="822960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000">
                <a:solidFill>
                  <a:schemeClr val="hlink"/>
                </a:solidFill>
                <a:ea typeface="黑体" pitchFamily="49" charset="-122"/>
              </a:rPr>
              <a:t>因故“双接”，改方前继电器状态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836613"/>
            <a:ext cx="3097213" cy="72072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hangingPunct="0"/>
            <a:r>
              <a:rPr lang="zh-CN" altLang="en-US" sz="4800" spc="0">
                <a:solidFill>
                  <a:schemeClr val="hlink"/>
                </a:solidFill>
              </a:rPr>
              <a:t>JQJ电路</a:t>
            </a:r>
            <a:endParaRPr lang="zh-CN" altLang="en-US" sz="4300">
              <a:solidFill>
                <a:schemeClr val="hlink"/>
              </a:solidFill>
            </a:endParaRPr>
          </a:p>
        </p:txBody>
      </p:sp>
      <p:pic>
        <p:nvPicPr>
          <p:cNvPr id="19459" name="图片 8" descr="4-2-6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2800" y="2924175"/>
            <a:ext cx="7359650" cy="331311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460" name="Text Box 3"/>
          <p:cNvSpPr txBox="1"/>
          <p:nvPr/>
        </p:nvSpPr>
        <p:spPr>
          <a:xfrm>
            <a:off x="5940425" y="2205038"/>
            <a:ext cx="2284413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甲站（原接车站）</a:t>
            </a:r>
          </a:p>
        </p:txBody>
      </p:sp>
      <p:sp>
        <p:nvSpPr>
          <p:cNvPr id="19461" name="Text Box 4"/>
          <p:cNvSpPr txBox="1"/>
          <p:nvPr/>
        </p:nvSpPr>
        <p:spPr>
          <a:xfrm>
            <a:off x="1206500" y="2205038"/>
            <a:ext cx="2284413" cy="395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FF0000"/>
                </a:solidFill>
              </a:rPr>
              <a:t>乙站（原接车站）</a:t>
            </a:r>
          </a:p>
        </p:txBody>
      </p:sp>
      <p:sp>
        <p:nvSpPr>
          <p:cNvPr id="19462" name="Rectangle 6"/>
          <p:cNvSpPr>
            <a:spLocks noGrp="1"/>
          </p:cNvSpPr>
          <p:nvPr/>
        </p:nvSpPr>
        <p:spPr>
          <a:xfrm>
            <a:off x="3565525" y="585788"/>
            <a:ext cx="5400675" cy="1223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>
                <a:solidFill>
                  <a:schemeClr val="tx2"/>
                </a:solidFill>
                <a:ea typeface="黑体" pitchFamily="49" charset="-122"/>
              </a:rPr>
              <a:t>双接时，两站均为接车站，GFJ处于落下状态，无法送出监督区间电源，JQJ落下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/>
          </p:cNvSpPr>
          <p:nvPr>
            <p:ph idx="1"/>
          </p:nvPr>
        </p:nvSpPr>
        <p:spPr>
          <a:xfrm>
            <a:off x="63500" y="2205038"/>
            <a:ext cx="9001125" cy="345598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              </a:t>
            </a:r>
            <a:r>
              <a:rPr lang="zh-CN" altLang="en-US" sz="2000" b="1">
                <a:solidFill>
                  <a:srgbClr val="FF6600"/>
                </a:solidFill>
              </a:rPr>
              <a:t> </a:t>
            </a:r>
            <a:r>
              <a:rPr lang="zh-CN" altLang="en-US" sz="2000" b="1">
                <a:solidFill>
                  <a:srgbClr val="009900"/>
                </a:solidFill>
              </a:rPr>
              <a:t>FJ</a:t>
            </a:r>
            <a:r>
              <a:rPr lang="zh-CN" altLang="en-US" sz="2000" b="1" baseline="-25000">
                <a:solidFill>
                  <a:srgbClr val="009900"/>
                </a:solidFill>
              </a:rPr>
              <a:t>12</a:t>
            </a:r>
            <a:r>
              <a:rPr lang="zh-CN" altLang="en-US" sz="2000" b="1">
                <a:solidFill>
                  <a:srgbClr val="009900"/>
                </a:solidFill>
              </a:rPr>
              <a:t>    GFJ    GFFJ</a:t>
            </a:r>
            <a:r>
              <a:rPr lang="zh-CN" altLang="en-US" sz="2000" b="1">
                <a:solidFill>
                  <a:srgbClr val="FF6600"/>
                </a:solidFill>
              </a:rPr>
              <a:t>    </a:t>
            </a:r>
            <a:r>
              <a:rPr lang="zh-CN" altLang="en-US" sz="2000" b="1">
                <a:solidFill>
                  <a:srgbClr val="FF0000"/>
                </a:solidFill>
              </a:rPr>
              <a:t>JQJ </a:t>
            </a:r>
            <a:r>
              <a:rPr lang="zh-CN" altLang="en-US" sz="2000" b="1">
                <a:solidFill>
                  <a:srgbClr val="FF6600"/>
                </a:solidFill>
              </a:rPr>
              <a:t>   </a:t>
            </a:r>
            <a:r>
              <a:rPr lang="zh-CN" altLang="en-US" sz="2000" b="1">
                <a:solidFill>
                  <a:srgbClr val="009900"/>
                </a:solidFill>
              </a:rPr>
              <a:t>JQJF    JQJ2F    FFJ   JFJ    FGFJ   DJ</a:t>
            </a:r>
          </a:p>
          <a:p>
            <a:pPr lvl="0">
              <a:buFontTx/>
              <a:buNone/>
            </a:pPr>
            <a:r>
              <a:rPr lang="zh-CN" altLang="en-US" sz="2000" b="1"/>
              <a:t>接车站     ↑        ↓        ↑         </a:t>
            </a:r>
            <a:r>
              <a:rPr lang="zh-CN" altLang="en-US" sz="2000" b="1">
                <a:solidFill>
                  <a:srgbClr val="FF0000"/>
                </a:solidFill>
              </a:rPr>
              <a:t>↑</a:t>
            </a:r>
            <a:r>
              <a:rPr lang="zh-CN" altLang="en-US" sz="2000" b="1"/>
              <a:t>        ↑          ↑         ↓      ↓        ↓      ↓</a:t>
            </a:r>
          </a:p>
          <a:p>
            <a:pPr lvl="0">
              <a:buFontTx/>
              <a:buNone/>
            </a:pPr>
            <a:r>
              <a:rPr lang="zh-CN" altLang="en-US" sz="2000" b="1"/>
              <a:t>(乙站)</a:t>
            </a:r>
          </a:p>
          <a:p>
            <a:pPr lvl="0">
              <a:buFontTx/>
              <a:buNone/>
            </a:pPr>
            <a:endParaRPr lang="zh-CN" altLang="en-US" sz="2000" b="1"/>
          </a:p>
          <a:p>
            <a:pPr lvl="0">
              <a:buFontTx/>
              <a:buNone/>
            </a:pPr>
            <a:r>
              <a:rPr lang="zh-CN" altLang="en-US" sz="2000" b="1"/>
              <a:t>发车站     ↓        ↑        ↓         </a:t>
            </a:r>
            <a:r>
              <a:rPr lang="zh-CN" altLang="en-US" sz="2000" b="1">
                <a:solidFill>
                  <a:srgbClr val="FF0000"/>
                </a:solidFill>
              </a:rPr>
              <a:t>↑</a:t>
            </a:r>
            <a:r>
              <a:rPr lang="zh-CN" altLang="en-US" sz="2000" b="1"/>
              <a:t>        ↓          ↓         ↓      ↓        ↓      </a:t>
            </a:r>
            <a:r>
              <a:rPr lang="zh-CN" altLang="en-US" sz="2000" b="1">
                <a:solidFill>
                  <a:srgbClr val="FF0000"/>
                </a:solidFill>
              </a:rPr>
              <a:t>↑</a:t>
            </a:r>
            <a:r>
              <a:rPr lang="zh-CN" altLang="en-US" sz="2000" b="1"/>
              <a:t>          </a:t>
            </a:r>
          </a:p>
          <a:p>
            <a:pPr lvl="0">
              <a:buFontTx/>
              <a:buNone/>
            </a:pPr>
            <a:r>
              <a:rPr lang="zh-CN" altLang="en-US" sz="2000" b="1"/>
              <a:t>(甲站)</a:t>
            </a:r>
          </a:p>
        </p:txBody>
      </p:sp>
      <p:sp>
        <p:nvSpPr>
          <p:cNvPr id="20483" name="Rectangle 2"/>
          <p:cNvSpPr>
            <a:spLocks noGrp="1"/>
          </p:cNvSpPr>
          <p:nvPr/>
        </p:nvSpPr>
        <p:spPr>
          <a:xfrm>
            <a:off x="539750" y="1050925"/>
            <a:ext cx="822960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000">
                <a:solidFill>
                  <a:schemeClr val="hlink"/>
                </a:solidFill>
                <a:ea typeface="黑体" pitchFamily="49" charset="-122"/>
              </a:rPr>
              <a:t>因故“双接”，改方后继电器状态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84288" y="909638"/>
            <a:ext cx="7859712" cy="47148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hangingPunct="0">
              <a:lnSpc>
                <a:spcPct val="100000"/>
              </a:lnSpc>
              <a:buFontTx/>
              <a:buNone/>
            </a:pPr>
            <a:r>
              <a:rPr lang="zh-CN" altLang="en-US" sz="3200" b="1" spc="0"/>
              <a:t>	</a:t>
            </a:r>
            <a:endParaRPr lang="zh-CN" altLang="en-US" sz="3000" b="1"/>
          </a:p>
          <a:p>
            <a:pPr marL="342900" lvl="0" indent="-342900" algn="ctr" hangingPunct="0">
              <a:lnSpc>
                <a:spcPct val="100000"/>
              </a:lnSpc>
              <a:buFontTx/>
              <a:buNone/>
            </a:pPr>
            <a:r>
              <a:rPr lang="zh-CN" altLang="en-US" sz="3600" b="1" spc="0">
                <a:solidFill>
                  <a:schemeClr val="hlink"/>
                </a:solidFill>
              </a:rPr>
              <a:t>改变运行方向的三个步骤 </a:t>
            </a:r>
            <a:endParaRPr lang="zh-CN" altLang="en-US" sz="3300" b="1">
              <a:solidFill>
                <a:schemeClr val="hlink"/>
              </a:solidFill>
            </a:endParaRPr>
          </a:p>
          <a:p>
            <a:pPr marL="342900" lvl="0" indent="-342900" hangingPunct="0">
              <a:lnSpc>
                <a:spcPct val="100000"/>
              </a:lnSpc>
              <a:buChar char="•"/>
            </a:pPr>
            <a:endParaRPr lang="zh-CN" altLang="en-US" sz="3300" b="1">
              <a:solidFill>
                <a:schemeClr val="hlink"/>
              </a:solidFill>
            </a:endParaRPr>
          </a:p>
          <a:p>
            <a:pPr marL="342900" lvl="0" indent="-342900" hangingPunct="0">
              <a:lnSpc>
                <a:spcPct val="100000"/>
              </a:lnSpc>
              <a:buFontTx/>
              <a:buNone/>
            </a:pPr>
            <a:r>
              <a:rPr lang="zh-CN" altLang="en-US" sz="3200" b="1" spc="0"/>
              <a:t>①原发车站方向继电器先转极,转为接车站,取消发车权。</a:t>
            </a:r>
            <a:endParaRPr lang="zh-CN" altLang="en-US" sz="3000" b="1"/>
          </a:p>
          <a:p>
            <a:pPr marL="342900" lvl="0" indent="-342900" hangingPunct="0">
              <a:lnSpc>
                <a:spcPct val="100000"/>
              </a:lnSpc>
              <a:buChar char="•"/>
            </a:pPr>
            <a:endParaRPr lang="zh-CN" altLang="en-US" sz="3000" b="1"/>
          </a:p>
          <a:p>
            <a:pPr marL="342900" lvl="0" indent="-342900" hangingPunct="0">
              <a:lnSpc>
                <a:spcPct val="100000"/>
              </a:lnSpc>
              <a:buFontTx/>
              <a:buNone/>
            </a:pPr>
            <a:r>
              <a:rPr lang="zh-CN" altLang="en-US" sz="3200" b="1" spc="0"/>
              <a:t>②两站电源串接使区间的方向继电器可靠转极。</a:t>
            </a:r>
            <a:endParaRPr lang="zh-CN" altLang="en-US" sz="3000" b="1"/>
          </a:p>
          <a:p>
            <a:pPr marL="342900" lvl="0" indent="-342900" hangingPunct="0">
              <a:lnSpc>
                <a:spcPct val="100000"/>
              </a:lnSpc>
              <a:buChar char="•"/>
            </a:pPr>
            <a:endParaRPr lang="zh-CN" altLang="en-US" sz="3000" b="1"/>
          </a:p>
          <a:p>
            <a:pPr marL="342900" lvl="0" indent="-342900" hangingPunct="0">
              <a:lnSpc>
                <a:spcPct val="100000"/>
              </a:lnSpc>
              <a:buFontTx/>
              <a:buNone/>
            </a:pPr>
            <a:r>
              <a:rPr lang="zh-CN" altLang="en-US" sz="3200" b="1" spc="0"/>
              <a:t>③最后,接车站方向继电器转极,改为发车站,取得发车权。</a:t>
            </a:r>
            <a:endParaRPr lang="zh-CN" altLang="en-US" sz="3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https://d.book118.com/688037067100006023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宋体</vt:lpstr>
      <vt:lpstr>黑体</vt:lpstr>
      <vt:lpstr>Office Theme</vt:lpstr>
      <vt:lpstr>PowerPoint Presentation</vt:lpstr>
      <vt:lpstr>PowerPoint Presentation</vt:lpstr>
      <vt:lpstr>正常办理改方动作程序</vt:lpstr>
      <vt:lpstr>PowerPoint Presentation</vt:lpstr>
      <vt:lpstr>PowerPoint Presentation</vt:lpstr>
      <vt:lpstr>辅助办理改方动作程序</vt:lpstr>
      <vt:lpstr>PowerPoint Presentation</vt:lpstr>
      <vt:lpstr>改方条件分析</vt:lpstr>
      <vt:lpstr> 监督电路发生故障 , 方向电路正常时的动作程序</vt:lpstr>
      <vt:lpstr> 监督电路发生故障 , 方向电路正常时的动作程序</vt:lpstr>
      <vt:lpstr>PowerPoint Presentation</vt:lpstr>
      <vt:lpstr>辅助办理改方动作程序</vt:lpstr>
      <vt:lpstr>PowerPoint Presentation</vt:lpstr>
      <vt:lpstr>JQJ电路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2024-08-30T06:46:55.875</cp:lastPrinted>
  <dcterms:created xsi:type="dcterms:W3CDTF">2024-08-29T22:46:55Z</dcterms:created>
  <dcterms:modified xsi:type="dcterms:W3CDTF">2024-08-29T22:46:58Z</dcterms:modified>
</cp:coreProperties>
</file>