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14CFB-057E-41CD-8165-1354E69B0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A3822-6492-4496-BB0F-C6E5CDCE8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84585-5258-429F-9C6E-620A7AE28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CC1F1-03D8-4C69-9BB2-BB35859DE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8D4E04-95DB-43C3-9B27-BC500EA1D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DD40F7-C640-4537-91A8-B70E9375C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57AB3F-E13F-460C-8749-2DBD9C561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A64156-E507-4A4E-8337-41B7F1623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77914-FD01-4DA0-BF10-1663BFFC9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115C0-8BC1-4D4D-841F-2751291B9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9AC80-9455-4EBF-910F-8197C90F2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37112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95教师培训中的校本课程和学校文化建设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校本课程开发与实践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学校文化建设理念与规划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教师培训中的校本课程与学校文化融合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案例分析：成功实施校本课程和学校文化建设经验分享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41" r="1124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提升教师教育教学能力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推进学校文化建设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适应新课程改革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通过95教师培训，提高教师的教育教学水平，促进学校教育教学质量的提升。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以校本课程和学校文化建设为切入点，推动学校文化的形成和发展，营造良好的教育环境。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新课程改革对教师的教育教学能力提出了更高的要求，95教师培训旨在帮助教师适应这一变化，更好地实施新课程。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95教师培训的实施情况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介绍95教师培训的目标、内容、方式、实施过程及效果评估等情况。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校本课程开发与实施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详细阐述学校校本课程的开发背景、目标、内容、实施方式及评价等，展示学校在课程建设方面的成果。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学校文化建设实践与探索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介绍学校在学校文化建设方面的理念、措施、成果及未来发展规划，体现学校在文化建设方面的特色。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校本课程开发与实践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校本课程定义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校本课程意义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校本课程概念及意义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校本课程是指学校根据自身教育理念、特色资源和师生需求，自主开发的具有学校特色的课程。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校本课程能够充分体现学校的办学特色和教育理念，满足学生的个性化需求，促进教师的专业发展，推动学校的整体发展。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课程实施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课程评价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校本课程开发流程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按照课程设计方案，组织教师进行课程开发和教学实践，不断调整和完善课程内容和方法。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根据需求分析结果，制定课程目标、内容、教学方法和评价方式，形成完整的课程设计方案。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通过调查、访谈等方式，了解学生的兴趣、需求和期望，分析学校的教育资源和特色，确定课程开发的目标和方向。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通过学生反馈、教师自评、同行互评等方式，对课程实施效果进行评价，总结经验教训，为下一轮课程开发提供参考。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学生参与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校本课程实施策略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加强对教师的培训和指导，提高教师的课程开发能力和教学实践水平，确保课程实施质量。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鼓励学生积极参与课程设计和实施过程，发挥学生的主体作用，提高学生的学习兴趣和积极性。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充分利用学校内外的教育资源，如图书馆、实验室、社会实践基地等，为课程实施提供有力支持。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加强与家长的沟通和合作，让家长了解学校的课程理念和实施情况，取得家长的理解和支持。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学校文化建设理念与规划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学校文化定义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学校文化是指一所学校在长期教育实践过程中形成的，为全体师生员工所认同并遵循的价值观念、行为准则、道德规范、传统习惯等精神因素的总和。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学校文化作用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学校文化具有导向、凝聚、激励、约束和辐射等功能，是学校发展的灵魂和核心竞争力，对于提高学校办学水平、促进学生全面发展具有重要意义。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63" r="1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学校文化概念及作用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学校文化建设的目标是构建具有本校特色的学校文化体系，包括精神文化、制度文化、行为文化和物质文化等方面，形成积极向上、和谐共进的校园文化氛围。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建设原则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学校文化建设应遵循以下原则：以人为本、全员参与、继承与创新相结合、注重实效和可持续发展。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学校文化建设目标与原则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制定学校文化发展规划需要遵循以下步骤：分析学校文化现状、明确学校文化建设目标、制定学校文化建设策略和措施、评估和调整规划。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制定步骤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校文化发展规划应包括以下几个方面：学校文化建设总体目标、分阶段目标和具体任务；学校精神文化建设措施；学校制度文化建设措施；学校行为文化建设措施；学校物质文化建设措施；学校文化建设的保障措施和评估机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学校文化发展规划制定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https://d.book118.com/688037112053006045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2024-09-25T20:39:05.660</cp:lastPrinted>
  <dcterms:created xsi:type="dcterms:W3CDTF">2024-09-25T12:39:05Z</dcterms:created>
  <dcterms:modified xsi:type="dcterms:W3CDTF">2024-09-25T12:39:07Z</dcterms:modified>
</cp:coreProperties>
</file>