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FE3BDC2-2A85-4F2E-93D5-218615A80336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DFF2D-C159-4232-96B8-BC091CBEE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53C318-B6DE-4ACC-8B3C-AD32BF165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2937E-978C-4163-AE06-8FF8740AF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15D302-743C-4C9E-9832-E95784FB3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D5D824-CF93-42D0-BEFA-CA9AC2DC1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07328D-5021-4290-BD94-FFAC88A58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EDCDE9-8AB5-4A00-AE39-35F7BFFC4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2ABAB5-757A-40E3-B19F-A76CC0771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40A666-AB8F-4276-94D4-46794D0A3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FD19C-0223-40F0-94B1-9B6DEFBD4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4E447-D1D3-44E7-AB59-03DAFBFA6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B8D9F15-F9F1-4655-A314-5BB771FCB27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CBC4BAA-9404-440D-8777-B1F6069CF3E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40011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销售团队管理培训的挑战与应对策略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培训需求分析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培训内容设计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教练与反馈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成果评估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销售团队管理培训的重要性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销售团队作为公司核心力量，其管理培训至关重要。通过培训可以提升销售团队的绩效，进而帮助公司取得更好的业绩。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市场竞争激烈导致的挑战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要求销售团队不断提升业绩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全球市场竞争加剧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需要销售团队具备更多技能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客户需求多样化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管理团队培训所面临的挑战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难以量化培训成效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培训内容不贴合实际销售工作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设计各阶段培训内容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根据团队实际需求设计培训课程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结合行业发展趋势持续更新培训内容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招聘优秀人才加入销售团队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确保团队具备综合素质和专业能力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为团队未来发展奠定基础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建立激励机制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激励团队成员积极性和创造性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提高团队整体业绩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应对策略：制定全面的培训计划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确定培训目标和指标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确保培训的针对性和有效性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帮助评估培训效果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培训需求分析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需求分析的重要性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确定培训方向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了解销售团队的实际需求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提高培训效果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根据需求定制培训方案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采取多种调研方法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为了深入了解销售团队的需求，采取多种调研方法至关重要。包括问卷调查、面对面访谈和实地观察等，通过综合分析调研结果来确定培训的重点。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提高培训效果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激发学员的学习动力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提升销售团队整体素质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制定个性化培训计划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针对不同人员制定不同的培训方案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提高培训的针对性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增强学员的学习兴趣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灵活应对变化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保持培训的前瞻性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随着市场变化，灵活调整培训计划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提高团队适应能力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及时满足销售团队的新需求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需求分析是销售团队管理培训中至关重要的一环，只有准确把握团队的需求，才能有效制定培训方案，促使团队快速提升业绩和素质。通过多种调研方法、个性化培训计划和灵活的变化应对策略，能够更好地满足团队的需求和实现长期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培训内容设计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设定阶段性目标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销售团队管理培训的成功关键在于设定阶段性目标。将培训内容分为基础、中级、高级三个阶段，明确每个阶段的具体目标和要求，有利于学员逐步提升销售能力和团队协作能力。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培训课程设计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包括产品特点、使用方法等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产品知识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如沟通技巧、销售流程等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销售技巧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提升客户满意度的方法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客户服务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引入互动元素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让学员身临其境，感受销售场景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角色扮演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促进团队凝聚力和协作能力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反馈结果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根据学员反馈结果进行调整和改进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优化方案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不断优化培训方案，提升培训效果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培训评估与调整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对培训效果进行定期评估，及时发现问题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https://d.book118.com/688040011011006050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19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销售团队管理培训的挑战与应对策略</vt:lpstr>
      <vt:lpstr>目录</vt:lpstr>
      <vt:lpstr>第1章 简介</vt:lpstr>
      <vt:lpstr> </vt:lpstr>
      <vt:lpstr>市场竞争激烈导致的挑战</vt:lpstr>
      <vt:lpstr>管理团队培训所面临的挑战</vt:lpstr>
      <vt:lpstr>应对策略：制定全面的培训计划</vt:lpstr>
      <vt:lpstr>第2章 培训需求分析</vt:lpstr>
      <vt:lpstr>需求分析的重要性</vt:lpstr>
      <vt:lpstr> </vt:lpstr>
      <vt:lpstr>制定个性化培训计划</vt:lpstr>
      <vt:lpstr>灵活应对变化</vt:lpstr>
      <vt:lpstr>总结</vt:lpstr>
      <vt:lpstr>第3章 培训内容设计</vt:lpstr>
      <vt:lpstr> </vt:lpstr>
      <vt:lpstr>培训课程设计</vt:lpstr>
      <vt:lpstr>引入互动元素</vt:lpstr>
      <vt:lpstr>培训评估与调整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2024-09-29T15:05:51.218</cp:lastPrinted>
  <dcterms:created xsi:type="dcterms:W3CDTF">2024-09-29T07:05:51Z</dcterms:created>
  <dcterms:modified xsi:type="dcterms:W3CDTF">2024-09-29T07:05:53Z</dcterms:modified>
</cp:coreProperties>
</file>