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392CF7-5397-4B56-A185-89BED0993BB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844B9-49FD-47EA-B566-1A612D387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3AB0A-5AA0-43F0-98E0-69457C21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6EBC4-4C23-4CDE-BDFE-48733AA9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8AF29-CA6A-465A-8088-51CDDF02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95C8B-206E-4D63-9144-6EA89C57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3AA27-A382-4052-8591-1207EF03D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4A8BD-9139-4685-A6A4-3DEDB525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6C5B4-C6D7-48AD-BBF2-E65C647A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5D203-E3D7-4A58-BEDC-25CD12C40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6BBF2-E424-4035-81F5-3C93E9A6C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7D561-9A30-4E9A-9F5B-AEF860037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44CC403-7585-41BA-86B7-6155DF3F6D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0A1398-ADB6-4636-94D5-5412975A83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001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售后服务绩效考核培训的实施流程设计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售后服务绩效考核培训的流程设计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售后服务绩效考核培训的实际应用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售后服务绩效考核培训的推广与复制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售后服务绩效考核培训的重要性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为什么需要售后服务绩效考核培训？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售后服务绩效考核培训对于公司来说至关重要。它可以提高售后服务团队的工作效率和质量，增强客户满意度和忠诚度，促进公司可持续发展。只有通过有效的培训，员工才能更好地为客户服务，提升整体绩效。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建立共同的服务理念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了解公司的服务标准和目标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提升员工专业技能和服务态度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培养员工团队合作意识和解决问题能力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售后服务绩效考核的指标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自我评估表填写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同事评价和反馈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分析业绩数据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识别改进点并制定计划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收集客户意见和建议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分析客户满意度调查结果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售后服务绩效考核培训的流程设计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售后服务绩效考核培训的前期准备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在进行售后服务绩效考核培训之前，首先需要明确培训的目标和指标，制定详细的培训计划和流程。同时，还需要进行员工调查，了解员工的培训需求和意愿，以确保培训内容的针对性和有效性。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建立理论基础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定期组织考核和评估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售后服务绩效考核培训的监督与反馈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监控培训进度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设立监督机制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及时跟进培训效果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对培训过程进行反馈和改进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售后服务绩效考核培训的成果展示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成功实施售后服务绩效考核培训后，员工表现和业绩将得到显著提升，整体团队的水平也会随之提高。同时，这样的培训还将有助于形成良好的企业文化和形象，为企业的长期发展奠定坚实基础。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详细制定计划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确保流程顺畅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员工调查和需求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了解员工意愿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提高培训参与度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监督与反馈机制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持续跟进效果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培训目标和指标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制定具体指标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售后服务绩效考核培训的实际应用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企业案例分析：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公司的售后服务绩效考核培训实践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公司是一家知名企业，他们在售后服务绩效考核培训上投入了大量资源。通过制定具体的方案，结合员工实际需求和公司战略目标，取得了显著的实施效果和积极反馈。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成功经验分享：如何优化售后服务绩效考核培训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明确目标有助于提高员工工作动力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设立明确的目标和指标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实际案例的引入，让培训更具实效性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培训内容与实际工作结合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对培训效果进行监测和调整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持续跟踪和改进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未来发展趋势：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技术在售后服务绩效考核培训中的应用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技术不断更新，为售后服务提供更多可能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技术将影响考核指标和方式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对售后服务绩效考核的影响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智能客服、预测性维护等应用场景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在售后服务中的潜在应用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展望未来售后服务绩效考核培训的发展方向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个性化培训方向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数字化考核手段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鼓励员工持续学习和提升绩效水平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激励制度的建立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提供学习资源支持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总结售后服务绩效考核培训的重要性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售后服务绩效考核对企业发展至关重要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培训提升员工绩效，促进团队合作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售后服务绩效考核培训的设计和实施对企业的未来发展至关重要。随着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技术的不断进步，售后服务将迎来更多创新。通过总结经验，展望未来，持续推动员工学习和绩效提升，企业将走向成功之路。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https://d.book118.com/688040016011006050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售后服务绩效考核培训的实施流程设计</vt:lpstr>
      <vt:lpstr>目录</vt:lpstr>
      <vt:lpstr>第一章 售后服务绩效考核培训的重要性</vt:lpstr>
      <vt:lpstr> </vt:lpstr>
      <vt:lpstr>售后服务绩效考核培训的目标</vt:lpstr>
      <vt:lpstr>售后服务绩效考核的指标</vt:lpstr>
      <vt:lpstr>售后服务绩效考核培训的效果评估</vt:lpstr>
      <vt:lpstr>第2章 售后服务绩效考核培训的流程设计</vt:lpstr>
      <vt:lpstr> </vt:lpstr>
      <vt:lpstr>售后服务绩效考核培训的实施</vt:lpstr>
      <vt:lpstr>售后服务绩效考核培训的监督与反馈</vt:lpstr>
      <vt:lpstr> </vt:lpstr>
      <vt:lpstr>总结</vt:lpstr>
      <vt:lpstr>第3章 售后服务绩效考核培训的实际应用</vt:lpstr>
      <vt:lpstr> </vt:lpstr>
      <vt:lpstr>成功经验分享：如何优化售后服务绩效考核培训</vt:lpstr>
      <vt:lpstr>未来发展趋势：AI技术在售后服务绩效考核培训中的应用</vt:lpstr>
      <vt:lpstr>总结与展望</vt:lpstr>
      <vt:lpstr>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2024-09-29T15:05:53.676</cp:lastPrinted>
  <dcterms:created xsi:type="dcterms:W3CDTF">2024-09-29T07:05:53Z</dcterms:created>
  <dcterms:modified xsi:type="dcterms:W3CDTF">2024-09-29T07:05:55Z</dcterms:modified>
</cp:coreProperties>
</file>