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F41A3-11F1-4427-A586-88EB96EAF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BC4D-4389-419F-9AE9-C4DC2EC44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661EA-5371-4E78-A7C7-9FD372DD6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3BA7C-FA7C-4B05-B30F-DF6634C4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D35CD-257E-4A79-9356-BDF12302A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015CF-ADCA-4C75-B240-718402653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0A29A-D502-4A6F-8729-9B1135C9A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0BA6D-9529-410A-917F-3EE3F9B51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893A9-77DD-4FA5-9FE9-DFC96908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8315A-74C5-4EE4-B160-F6667DB0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0E8DB-94EA-4793-8E6F-C9E05BEA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0021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产科新生儿护理问题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新生儿特殊护理问题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新生儿预防接种与保健护理问题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新生儿护理人员培训与教育问题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新生儿常见护理问题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新生儿皮肤娇嫩，容易受到细菌感染，如尿布疹、红疹等。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新生儿皮肤水分调节能力较弱，容易出现皮肤干燥、脱屑等问题。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新生儿体温调节中枢尚未发育完全，需要注意保持适宜的室内温度和穿着。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正常情况下，新生儿的脐带会在出生后1-2周内自然脱落。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新生儿脐带结扎不紧或感染可能导致出血现象。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脐带出血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新生儿的脐带异味可能是感染的迹象，需要及时就医。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脐带异味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59" b="132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056" b="280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新生儿需要足够的母乳来满足营养需求，如果母乳不足，需要考虑添加配方奶。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吐奶和溢奶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新生儿胃呈水平位，容易出现吐奶和溢奶现象，需要注意喂奶姿势和拍嗝。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厌奶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新生儿可能会出现厌奶现象，需要尝试不同的喂奶方式，如少量多次喂奶。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新生儿对温度变化比较敏感，需要注意保持适宜的室内温度和穿着。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5" r="168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新生儿需要安静、舒适的睡眠环境，避免噪音和刺激。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新生儿需要定期洗澡和更换尿布，保持身体清洁卫生。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身体清洁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保暖与舒适问题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新生儿特殊护理问题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早产儿体温调节中枢发育不全，需要注意保暖，防止低体温和硬肿症。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早产儿吸吮和吞咽能力较弱，需要进行管饲或滴饲喂养，同时注意监测血糖和体重增长情况。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早产儿免疫系统发育不成熟，容易感染，需要加强消毒和隔离措施，避免交叉感染。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早产儿神经系统发育尚未成熟，需要进行神经行为评估和早期干预，促进神经发育。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神经发育监测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75" r="3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低出生体重儿体温调节中枢发育不全，需要注意保暖，防止低体温和硬肿症。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保暖问题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低出生体重儿吸吮和吞咽能力较弱，需要进行管饲或滴饲喂养，同时注意监测血糖和体重增长情况。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低出生体重儿免疫系统发育不成熟，容易感染，需要加强消毒和隔离措施，避免交叉感染。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低出生体重儿需要补充维生素和矿物质，保证营养均衡。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低出生体重儿护理问题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51" r="1715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过期产儿肠道蠕动减慢，胎粪排出延迟，容易发生胎粪吸入综合征，需要注意呼吸道管理。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胎粪吸入综合征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过期产儿胰岛素分泌过多，容易发生低血糖，需要注意监测血糖并及时处理。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过期产儿头部囟门尚未关闭，容易发生颅内出血，需要密切观察病情变化。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颅内出血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过期产儿吸吮和吞咽能力较弱，可能存在喂养困难的问题，需要进行管饲或滴饲喂养。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喂养困难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过期产儿护理问题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新生儿常见疾病护理问题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https://d.book118.com/688040021036006035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2024-09-14T00:07:23.252</cp:lastPrinted>
  <dcterms:created xsi:type="dcterms:W3CDTF">2024-09-13T16:07:23Z</dcterms:created>
  <dcterms:modified xsi:type="dcterms:W3CDTF">2024-09-13T16:07:25Z</dcterms:modified>
</cp:coreProperties>
</file>