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FENCI+SLQEGW+MicrosoftYaHei-Bold"/>
      <p:regular r:id="rId20"/>
    </p:embeddedFont>
    <p:embeddedFont>
      <p:font typeface="EQFVVM+MS-UIGothic"/>
      <p:regular r:id="rId21"/>
    </p:embeddedFont>
    <p:embeddedFont>
      <p:font typeface="LUOTSU+BMILIR+ArialMT"/>
      <p:regular r:id="rId22"/>
    </p:embeddedFont>
    <p:embeddedFont>
      <p:font typeface="FGMIQQ+SJLPVU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BA137-F6CA-47CC-AC4B-98C9D38F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8BD24-0E6F-4414-BE3B-2311A9B1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3011B-8AFB-4B09-A3BF-33557C55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84336-5B40-4C68-A40C-4B1332C7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9F4D1-8394-46BA-96F5-BB3774279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34430-84B3-4EB1-8558-E610CDA6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BC1C1-1A2D-4CFC-AA89-79D5C163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4DAEB-E7DF-4153-B556-AE4D4250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4F620-9CA3-468B-922B-7F55A551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46F26-534C-432F-98AC-CBE85C2A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B6A5-89DD-415D-BCC4-672B9712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005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EFENCI+SLQEGW+MicrosoftYaHei-Bold"/>
                <a:cs typeface="EFENCI+SLQEGW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EFENCI+SLQEGW+MicrosoftYaHei-Bold"/>
                <a:cs typeface="EFENCI+SLQEGW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EFENCI+SLQEGW+MicrosoftYaHei-Bold"/>
                <a:cs typeface="EFENCI+SLQEGW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EFENCI+SLQEGW+MicrosoftYaHei-Bold"/>
                <a:cs typeface="EFENCI+SLQEGW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EQFVVM+MS-UIGothic"/>
                <a:cs typeface="EQFVVM+MS-UIGothic"/>
              </a:rPr>
              <a:t>小儿呼吸道感染病原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EQFVVM+MS-UIGothic"/>
                <a:cs typeface="EQFVVM+MS-UIGothic"/>
              </a:rPr>
              <a:t>学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EQFVVM+MS-UIGothic"/>
                <a:cs typeface="EQFVV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859470"/>
            <a:ext cx="2185936" cy="12230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OTSU+BMILIR+ArialMT"/>
                <a:cs typeface="LUOTSU+BMILI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0000"/>
                </a:solidFill>
                <a:latin typeface="EQFVVM+MS-UIGothic"/>
                <a:cs typeface="EQFVVM+MS-UIGothic"/>
              </a:rPr>
              <a:t>菌性病原</a:t>
            </a:r>
          </a:p>
          <a:p>
            <a:pPr marL="0" marR="0">
              <a:lnSpc>
                <a:spcPts val="2552"/>
              </a:lnSpc>
              <a:spcBef>
                <a:spcPts val="85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OTSU+BMILIR+ArialMT"/>
                <a:cs typeface="LUOTSU+BMILI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QFVVM+MS-UIGothic"/>
                <a:cs typeface="EQFVVM+MS-UIGothic"/>
              </a:rPr>
              <a:t>病毒性病原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QFVVM+MS-UIGothic"/>
                <a:cs typeface="EQFVVM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24500" y="3441675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QFVVM+MS-UIGothic"/>
                <a:cs typeface="EQFVVM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病原学概述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ENCI+SLQEGW+MicrosoftYaHei-Bold"/>
                <a:cs typeface="EFENCI+SLQEG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ENCI+SLQEGW+MicrosoftYaHei-Bold"/>
                <a:cs typeface="EFENCI+SLQEG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FENCI+SLQEGW+MicrosoftYaHei-Bold"/>
                <a:cs typeface="EFENCI+SLQEG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病原微生物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感染途径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防措施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呼吸道感染的病原微生物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包括病毒、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菌和其他微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生物等。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呼吸道感染的感染途径主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要包括空气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播和接触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不同的感染途径，采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防措施，如佩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戴口罩、保持社交距离、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勤洗手等。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呼吸道感染概述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QFVVM+MS-UIGothic"/>
                <a:cs typeface="EQFVVM+MS-UIGothic"/>
              </a:rPr>
              <a:t>呼吸道感染定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QFVVM+MS-UIGothic"/>
                <a:cs typeface="EQFVVM+MS-UIGothic"/>
              </a:rPr>
              <a:t>呼吸道感染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006B73"/>
                </a:solidFill>
                <a:latin typeface="EQFVVM+MS-UIGothic"/>
                <a:cs typeface="EQFVVM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QFVVM+MS-UIGothic"/>
                <a:cs typeface="EQFVVM+MS-UIGothic"/>
              </a:rPr>
              <a:t>呼吸道感染症状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呼吸道感染是指由病毒、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菌和其他微生物等引起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的呼吸道感染。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呼吸道感染包括上呼吸道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感染和下呼吸道感染。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呼吸道感染的症状包括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、咳嗽、流涕、鼻塞等。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小儿呼吸道感染特点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EQFVVM+MS-UIGothic"/>
                <a:cs typeface="EQFVVM+MS-UIGothic"/>
              </a:rPr>
              <a:t>年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龄</a:t>
            </a: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症状表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EQFVVM+MS-UIGothic"/>
                <a:cs typeface="EQFVVM+MS-UIGothic"/>
              </a:rPr>
              <a:t>治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6B73"/>
                </a:solidFill>
                <a:latin typeface="EQFVVM+MS-UIGothic"/>
                <a:cs typeface="EQFVVM+MS-UIGothic"/>
              </a:rPr>
              <a:t>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小儿呼吸道感染的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病率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高，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与成人相比，小儿的免疫系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育完全，容易受到病原微生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物的侵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小儿呼吸道感染的症状表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与成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人有所不同，通常表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现为发热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咳嗽、咳痰、气喘等。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小儿呼吸道感染的治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措施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症治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和支持治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根据不同的病原微生物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的抗病毒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物或抗生素治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7250" y="3441675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4500">
                <a:solidFill>
                  <a:srgbClr val="000000"/>
                </a:solidFill>
                <a:latin typeface="EQFVVM+MS-UIGothic"/>
                <a:cs typeface="EQFVVM+MS-UIGothic"/>
              </a:rPr>
              <a:t>菌性病原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肺炎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链</a:t>
            </a: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球菌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肺炎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球菌是一种常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菌性病原，可引起小儿呼吸道感染，包括社区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得性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肺炎和医院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得性肺炎。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EQFVVM+MS-UIGothic"/>
                <a:cs typeface="EQFVV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肺炎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球菌是一种革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氏阳性菌，有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荚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膜包裹，部分菌株可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生毒素，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致肺炎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球菌感染具有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染性。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该细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菌可通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过飞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播，在小儿呼吸道感染中占重要地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位。感染后可引起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、咳嗽、呼吸困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等症状，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致死亡。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金黄色葡萄球菌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EQFVVM+MS-UIGothic"/>
                <a:cs typeface="EQFVVM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金黄色葡萄球菌是一种常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菌性病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原，可引起小儿呼吸道感染，如支气管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FVVM+MS-UIGothic"/>
                <a:cs typeface="EQFVVM+MS-UIGothic"/>
              </a:rPr>
              <a:t>炎和肺炎。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金黄色葡萄球菌是一种革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兰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氏阳性菌，具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有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生毒素和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的能力，如凝固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和耐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核酸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等。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该细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菌可通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接触感染或吸入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气溶胶等方式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播，感染后可引起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咳嗽、咳痰等症状。金黄色葡萄球菌感染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易引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耐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性，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抗生素的治</a:t>
            </a:r>
            <a:r>
              <a:rPr sz="1350">
                <a:solidFill>
                  <a:srgbClr val="00353A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效果有一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353A"/>
                </a:solidFill>
                <a:latin typeface="EQFVVM+MS-UIGothic"/>
                <a:cs typeface="EQFVVM+MS-UIGothic"/>
              </a:rPr>
              <a:t>定的影响。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FENCI+SLQEGW+MicrosoftYaHei-Bold"/>
                <a:cs typeface="EFENCI+SLQEGW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流感嗜血杆菌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FVVM+MS-UIGothic"/>
                <a:cs typeface="EQFVVM+MS-UIGothic"/>
              </a:rPr>
              <a:t>流感嗜血杆菌是一种常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EQFVVM+MS-UIGothic"/>
                <a:cs typeface="EQFVV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QFVVM+MS-UIGothic"/>
                <a:cs typeface="EQFVVM+MS-UIGothic"/>
              </a:rPr>
              <a:t>菌性病原，可引起小儿呼吸道感染，如支气管炎和肺炎。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6B73"/>
                </a:solidFill>
                <a:latin typeface="EQFVVM+MS-UIGothic"/>
                <a:cs typeface="EQFVV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流感嗜血杆菌是一种革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氏阴性菌，具有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荚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膜包裹，可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生多种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和毒素。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该细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菌可通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过飞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沫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播或接触感染，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感染后可引起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、咳嗽、咳痰等症状。流感嗜血杆菌感染易引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耐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性，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抗生素的治</a:t>
            </a:r>
            <a:r>
              <a:rPr sz="1500">
                <a:solidFill>
                  <a:srgbClr val="00353A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353A"/>
                </a:solidFill>
                <a:latin typeface="EQFVVM+MS-UIGothic"/>
                <a:cs typeface="EQFVVM+MS-UIGothic"/>
              </a:rPr>
              <a:t>效果有一定的影响。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铜绿</a:t>
            </a: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假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胞菌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2936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铜绿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胞菌是一种常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菌性病原，可引起小儿呼吸道感染，如支气管炎和肺炎。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EQFVVM+MS-UIGothic"/>
                <a:cs typeface="EQFVV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铜绿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胞菌是一种革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氏阴性菌，具有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荚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膜包裹和多种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活性，可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生色素和毒素。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该细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菌可通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接触感染或吸入气溶胶等方式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播，感染后可引起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、咳嗽、咳痰等症状。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铜绿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胞菌感染易引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抗生素的治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效果有一定的影响。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FENCI+SLQEGW+MicrosoftYaHei-Bold"/>
                <a:cs typeface="EFENCI+SLQEGW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7250" y="3441675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EQFVVM+MS-UIGothic"/>
                <a:cs typeface="EQFVVM+MS-UIGothic"/>
              </a:rPr>
              <a:t>病毒性病原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呼吸道合胞病毒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GMIQQ+SJLPVU+MicrosoftYaHei"/>
                <a:cs typeface="FGMIQQ+SJLPV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GMIQQ+SJLPVU+MicrosoftYaHei"/>
                <a:cs typeface="FGMIQQ+SJLPV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GMIQQ+SJLPVU+MicrosoftYaHei"/>
                <a:cs typeface="FGMIQQ+SJLPV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GMIQQ+SJLPVU+MicrosoftYaHei"/>
                <a:cs typeface="FGMIQQ+SJLPV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呼吸道合胞病毒（</a:t>
            </a:r>
            <a:r>
              <a:rPr sz="135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RSV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）是引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起小儿病毒性呼吸道感染最常</a:t>
            </a:r>
          </a:p>
          <a:p>
            <a:pPr marL="42862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的病原体之一。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87445" y="5190342"/>
            <a:ext cx="247845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RSV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感染通常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生在冬季，且</a:t>
            </a:r>
          </a:p>
          <a:p>
            <a:pPr marL="7746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幼儿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病人群。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4469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RSV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感染可引起急性支气管炎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和肺炎等疾病，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致</a:t>
            </a:r>
          </a:p>
          <a:p>
            <a:pPr marL="342899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甚至死亡。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RSV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主要通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过飞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播，也可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接触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染的物品或表面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942975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QFVVM+MS-UIGothic"/>
                <a:cs typeface="EQFVVM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流感病毒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流感病毒是一种高度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染性的病毒，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36674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流感病毒分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A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B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C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三种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型，其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中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A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型病毒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异能力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，易引起大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模流行。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249338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可引起急性呼吸道疾病。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流感病毒感染的主要症状包括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咳嗽、喉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咙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痛、流鼻涕、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痛、肌肉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疼痛等。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0516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流感病毒主要通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过飞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播，也可通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染的物品或表面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EQFVVM+MS-UIGothic"/>
                <a:cs typeface="EQFVVM+MS-UIGothic"/>
              </a:rPr>
              <a:t>副流感病毒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副流感病毒是一种常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的呼吸道病毒，可引起急性呼吸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副流感病毒感染的主要症状包括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、咳嗽、喉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咙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痛、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9169" y="1796153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道感染。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68465" y="179615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流鼻涕等。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2647053"/>
            <a:ext cx="489369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副流感病毒分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1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2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、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3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三种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型，其中</a:t>
            </a:r>
            <a:r>
              <a:rPr sz="1500">
                <a:solidFill>
                  <a:srgbClr val="000000"/>
                </a:solidFill>
                <a:latin typeface="FGMIQQ+SJLPVU+MicrosoftYaHei"/>
                <a:cs typeface="FGMIQQ+SJLPVU+MicrosoftYaHei"/>
              </a:rPr>
              <a:t>1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型病毒最易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引起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幼儿感染。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48144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副流感病毒主要通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过飞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播，也可通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染的物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品或表面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QFVVM+MS-UIGothic"/>
                <a:cs typeface="EQFVVM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https://d.book118.com/688040050070006042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EFENCI+SLQEGW+MicrosoftYaHei-Bold</vt:lpstr>
      <vt:lpstr>EQFVVM+MS-UIGothic</vt:lpstr>
      <vt:lpstr>SimSun</vt:lpstr>
      <vt:lpstr>LUOTSU+BMILIR+ArialMT</vt:lpstr>
      <vt:lpstr>Times New Roman</vt:lpstr>
      <vt:lpstr>FGMIQQ+SJLPVU+MicrosoftYaHei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2024-09-21T16:29:49.603</cp:lastPrinted>
  <dcterms:created xsi:type="dcterms:W3CDTF">2024-09-21T08:29:49Z</dcterms:created>
  <dcterms:modified xsi:type="dcterms:W3CDTF">2024-09-21T08:29:50Z</dcterms:modified>
</cp:coreProperties>
</file>