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1AE3F-6D36-4425-A76C-49D0A8B3C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4ACA41-DDE9-44CA-BEDF-D86020C28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0F135-B2A1-408B-B25F-D29C824AA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C61B9F-8E46-47D6-B97F-A75C40C66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C12144-9A77-4662-B3BA-DA5D167C1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D9B80D-01C2-4ABC-8795-B070A6FD4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3DE0C0-8937-4D38-A38C-F3B1875A7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8BC3E1-11F2-4A45-A770-108B766BF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3DCBBB-E706-48DB-A50D-26EBC183F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62ADE-2420-4C83-B9F1-014F49C14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ADDC79-7670-42E5-BC20-FBA83B961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4105600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青斑血管炎护理查房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青斑血管炎概述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青斑血管炎的护理评估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青斑血管炎的护理措施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青斑血管炎的并发症预防与护理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青斑血管炎患者的健康教育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青斑血管炎护理查房总结与展望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青斑血管炎概述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070" r="3307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青斑血管炎是一种以皮肤血管炎症为主要表现的自身免疫性疾病。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通常在寒冷或情绪紧张等刺激下发病，表现为皮肤苍白、青紫、疼痛和麻木等症状。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青斑血管炎的病因尚未完全明确，可能与遗传、免疫、环境等多种因素有关。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该病的发生与免疫系统的异常激活有关，导致血管内皮细胞受损，血液流通受阻，引发炎症反应。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青斑血管炎的典型表现为皮肤苍白、青紫、疼痛和麻木等症状，可伴有疲劳、关节痛、腹痛等全身症状。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根据临床表现、实验室检查和血管影像学检查等综合诊断，确诊需要组织病理学检查。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青斑血管炎的护理评估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评估患者的年龄和性别对青斑血管炎的影响，如发病年龄、性别比例等。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年龄与性别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了解患者是否存在其他基础疾病，如高血压、糖尿病等，以及这些疾病对青斑血管炎的影响。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基础疾病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患者一般情况评估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观察患者的症状表现，如疼痛、肿胀、皮肤颜色变化等，并评估其严重程度。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病变部位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了解病变部位的范围和分布，判断病情的严重程度和进展情况。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患者病情状况评估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患者认知与心理状况评估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疾病认知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评估患者对青斑血管炎的认知程度，包括病因、治疗方式、护理措施等。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心理状况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关注患者的心理状况，如焦虑、抑郁等，以及这些心理因素对病情的影响。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青斑血管炎的护理措施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青斑血管炎患者需使用免疫抑制剂、抗凝剂等药物，需确保患者按时按量服用，避免漏服或错服。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药物种类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药物治疗过程中可能出现一些副作用，如恶心、呕吐、出血等，需密切观察并及时处理。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根据患者的病情和治疗效果，需及时调整药物种类和剂量，确保治疗效果最大化。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保持皮肤清洁干燥，避免感染和破损，可用温水轻轻擦拭皮肤，避免使用刺激性强的清洁剂。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422" r="742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皮肤清洁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使用温和的保湿霜保持皮肤湿润，避免皮肤干燥和瘙痒。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皮肤保湿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避免阳光直射和紫外线照射，使用防晒霜保护皮肤，避免皮肤受损。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皮肤保护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https://d.book118.com/688041056007006026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2024-09-03T00:01:55.193</cp:lastPrinted>
  <dcterms:created xsi:type="dcterms:W3CDTF">2024-09-02T16:01:55Z</dcterms:created>
  <dcterms:modified xsi:type="dcterms:W3CDTF">2024-09-02T16:01:57Z</dcterms:modified>
</cp:coreProperties>
</file>