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9144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7.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33794" name=""/>
          <p:cNvSpPr/>
          <p:nvPr>
            <p:ph type="hdr" sz="quarter"/>
          </p:nvPr>
        </p:nvSpPr>
        <p:spPr>
          <a:xfrm>
            <a:off x="0" y="0"/>
            <a:ext cx="3052762" cy="458788"/>
          </a:xfrm>
          <a:prstGeom prst="rect">
            <a:avLst/>
          </a:prstGeom>
          <a:noFill/>
          <a:ln>
            <a:noFill/>
            <a:miter lim="800000"/>
          </a:ln>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1D43FF9F-67E4-4048-B266-89AE2FB917D9}" type="header">
              <a:rPr lang="zh-CN" altLang="en-AU" sz="1200">
                <a:latin typeface="Arial"/>
                <a:ea typeface="宋体" pitchFamily="2" charset="-122"/>
              </a:rPr>
              <a:t/>
            </a:fld>
            <a:endParaRPr lang="zh-CN" altLang="en-AU" sz="1200">
              <a:latin typeface="Arial"/>
              <a:ea typeface="宋体" pitchFamily="2" charset="-122"/>
            </a:endParaRPr>
          </a:p>
        </p:txBody>
      </p:sp>
      <p:sp>
        <p:nvSpPr>
          <p:cNvPr id="33795" name=""/>
          <p:cNvSpPr/>
          <p:nvPr>
            <p:ph type="dt" idx="1"/>
          </p:nvPr>
        </p:nvSpPr>
        <p:spPr>
          <a:xfrm>
            <a:off x="3970338" y="0"/>
            <a:ext cx="3052762" cy="458788"/>
          </a:xfrm>
          <a:prstGeom prst="rect">
            <a:avLst/>
          </a:prstGeom>
          <a:noFill/>
          <a:ln>
            <a:noFill/>
            <a:miter lim="800000"/>
          </a:ln>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endParaRPr lang="en-AU" altLang="zh-CN" sz="1200">
              <a:latin typeface="Arial"/>
              <a:ea typeface="宋体" pitchFamily="2" charset="-122"/>
            </a:endParaRPr>
          </a:p>
        </p:txBody>
      </p:sp>
      <p:sp>
        <p:nvSpPr>
          <p:cNvPr id="33796" name=""/>
          <p:cNvSpPr/>
          <p:nvPr>
            <p:ph type="sldImg" idx="2"/>
          </p:nvPr>
        </p:nvSpPr>
        <p:spPr>
          <a:xfrm>
            <a:off x="1127125" y="688975"/>
            <a:ext cx="4692650" cy="3519488"/>
          </a:xfrm>
          <a:prstGeom prst="rect">
            <a:avLst/>
          </a:prstGeom>
          <a:solidFill>
            <a:srgbClr val="FFFFFF"/>
          </a:solidFill>
          <a:ln>
            <a:solidFill>
              <a:prstClr val="black"/>
            </a:solidFill>
            <a:miter lim="800000"/>
          </a:ln>
        </p:spPr>
      </p:sp>
      <p:sp>
        <p:nvSpPr>
          <p:cNvPr id="33797" name=""/>
          <p:cNvSpPr/>
          <p:nvPr>
            <p:ph type="body" sz="quarter" idx="3"/>
          </p:nvPr>
        </p:nvSpPr>
        <p:spPr>
          <a:xfrm>
            <a:off x="915988" y="4437062"/>
            <a:ext cx="5114925" cy="4208462"/>
          </a:xfrm>
          <a:prstGeom prst="rect">
            <a:avLst/>
          </a:prstGeom>
          <a:noFill/>
          <a:ln>
            <a:noFill/>
            <a:miter lim="800000"/>
          </a:ln>
        </p:spPr>
        <p:txBody>
          <a:bodyPr lIns="91723" tIns="45862" rIns="91723" bIns="45862">
            <a:noAutofit/>
          </a:bodyPr>
          <a:lstStyle>
            <a:lvl1pPr marL="123825" indent="-12382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1pPr>
            <a:lvl2pPr marL="579438" indent="-122238"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2pPr>
            <a:lvl3pPr marL="1035050" indent="-120650"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3pPr>
            <a:lvl4pPr marL="1490662" indent="-119062"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4pPr>
            <a:lvl5pPr marL="1946275" indent="-11747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5pPr>
          </a:lstStyle>
          <a:p>
            <a:pPr lvl="0"/>
            <a:r>
              <a:t>Click to edit Master text styles</a:t>
            </a:r>
          </a:p>
          <a:p>
            <a:pPr lvl="1"/>
            <a:r>
              <a:t>Second level</a:t>
            </a:r>
          </a:p>
          <a:p>
            <a:pPr lvl="2"/>
            <a:r>
              <a:t>Third level</a:t>
            </a:r>
          </a:p>
          <a:p>
            <a:pPr lvl="3"/>
            <a:r>
              <a:t>Fourth level</a:t>
            </a:r>
          </a:p>
          <a:p>
            <a:pPr lvl="4"/>
            <a:r>
              <a:t>Fifth level</a:t>
            </a:r>
          </a:p>
        </p:txBody>
      </p:sp>
      <p:sp>
        <p:nvSpPr>
          <p:cNvPr id="33798" name=""/>
          <p:cNvSpPr/>
          <p:nvPr>
            <p:ph type="ftr" sz="quarter" idx="4"/>
          </p:nvPr>
        </p:nvSpPr>
        <p:spPr>
          <a:xfrm>
            <a:off x="0" y="8875712"/>
            <a:ext cx="3052762" cy="458788"/>
          </a:xfrm>
          <a:prstGeom prst="rect">
            <a:avLst/>
          </a:prstGeom>
          <a:noFill/>
          <a:ln>
            <a:noFill/>
            <a:miter lim="800000"/>
          </a:ln>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87AD60A3-95A2-4DF1-B116-86F2A922F3F7}" type="footer">
              <a:rPr lang="zh-CN" altLang="en-AU" sz="1200">
                <a:latin typeface="Arial"/>
                <a:ea typeface="宋体" pitchFamily="2" charset="-122"/>
              </a:rPr>
              <a:t/>
            </a:fld>
            <a:endParaRPr lang="en-AU" altLang="zh-CN" sz="1200">
              <a:latin typeface="Arial"/>
              <a:ea typeface="宋体" pitchFamily="2" charset="-122"/>
            </a:endParaRPr>
          </a:p>
        </p:txBody>
      </p:sp>
      <p:sp>
        <p:nvSpPr>
          <p:cNvPr id="33799" name=""/>
          <p:cNvSpPr/>
          <p:nvPr>
            <p:ph type="sldNum" sz="quarter" idx="5"/>
          </p:nvPr>
        </p:nvSpPr>
        <p:spPr>
          <a:xfrm>
            <a:off x="3970338" y="8875712"/>
            <a:ext cx="3052762" cy="458788"/>
          </a:xfrm>
          <a:prstGeom prst="rect">
            <a:avLst/>
          </a:prstGeom>
          <a:noFill/>
          <a:ln>
            <a:noFill/>
            <a:miter lim="800000"/>
          </a:ln>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fld id="{F4D72420-C995-4B89-835A-54ADBD7A31F5}" type="slidenum">
              <a:rPr lang="zh-CN" altLang="en-AU" sz="1200">
                <a:latin typeface="Arial"/>
                <a:ea typeface="宋体" pitchFamily="2" charset="-122"/>
              </a:rPr>
              <a:t>*</a:t>
            </a:fld>
            <a:endParaRPr lang="en-AU" altLang="zh-CN" sz="1200">
              <a:latin typeface="Arial"/>
              <a:ea typeface="宋体" pitchFamily="2" charset="-122"/>
            </a:endParaRPr>
          </a:p>
        </p:txBody>
      </p:sp>
    </p:spTree>
  </p:cSld>
  <p:clrMap bg1="dk1" tx1="lt1" bg2="dk2" tx2="lt2" accent1="accent1" accent2="accent2" accent3="accent3" accent4="accent4" accent5="accent5" accent6="accent6" hlink="hlink" folHlink="folHlink"/>
  <p:hf/>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68322" name=""/>
          <p:cNvSpPr/>
          <p:nvPr>
            <p:ph type="sldImg"/>
          </p:nvPr>
        </p:nvSpPr>
        <p:spPr>
          <a:xfrm>
            <a:off x="1127125" y="688975"/>
            <a:ext cx="4692650" cy="3519488"/>
          </a:xfrm>
          <a:prstGeom prst="rect">
            <a:avLst/>
          </a:prstGeom>
          <a:noFill/>
          <a:ln>
            <a:miter lim="800000"/>
          </a:ln>
        </p:spPr>
      </p:sp>
      <p:sp>
        <p:nvSpPr>
          <p:cNvPr id="568323" name=""/>
          <p:cNvSpPr/>
          <p:nvPr>
            <p:ph type="body" idx="1"/>
          </p:nvPr>
        </p:nvSpPr>
        <p:spPr>
          <a:xfrm>
            <a:off x="915988" y="4437062"/>
            <a:ext cx="5114925" cy="4208462"/>
          </a:xfrm>
          <a:prstGeom prst="rect">
            <a:avLst/>
          </a:prstGeom>
          <a:noFill/>
          <a:ln>
            <a:miter lim="800000"/>
          </a:ln>
        </p:spPr>
        <p:txBody>
          <a:bodyPr/>
          <a:lstStyle>
            <a:lvl1pPr marL="123825" indent="-12382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1pPr>
            <a:lvl2pPr marL="579438" indent="-122238"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2pPr>
            <a:lvl3pPr marL="1035050" indent="-120650"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3pPr>
            <a:lvl4pPr marL="1490662" indent="-119062"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4pPr>
            <a:lvl5pPr marL="1946275" indent="-11747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5pPr>
          </a:lstStyle>
          <a:p>
            <a:pPr lvl="0"/>
            <a:endParaRPr lang="zh-CN" altLang="en-US">
              <a:ea typeface="宋体" pitchFamily="2" charset="-122"/>
            </a:endParaRPr>
          </a:p>
        </p:txBody>
      </p:sp>
      <p:sp>
        <p:nvSpPr>
          <p:cNvPr id="568324" name=""/>
          <p:cNvSpPr>
            <a:spLocks noGrp="1"/>
          </p:cNvSpPr>
          <p:nvPr>
            <p:ph type="hdr" sz="quarter" idx="6"/>
          </p:nvPr>
        </p:nvSpPr>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95824C6F-7E0C-4D6A-B870-616ED79A6202}" type="header">
              <a:rPr lang="zh-CN" altLang="en-AU" sz="1200">
                <a:latin typeface="Arial"/>
                <a:ea typeface="宋体" pitchFamily="2" charset="-122"/>
              </a:rPr>
              <a:t/>
            </a:fld>
            <a:endParaRPr lang="zh-CN" altLang="en-AU" sz="1200">
              <a:latin typeface="Arial"/>
              <a:ea typeface="宋体" pitchFamily="2" charset="-122"/>
            </a:endParaRPr>
          </a:p>
        </p:txBody>
      </p:sp>
      <p:sp>
        <p:nvSpPr>
          <p:cNvPr id="568325" name=""/>
          <p:cNvSpPr>
            <a:spLocks noGrp="1"/>
          </p:cNvSpPr>
          <p:nvPr>
            <p:ph type="dt" idx="10"/>
          </p:nvPr>
        </p:nvSpPr>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endParaRPr lang="en-AU" altLang="zh-CN" sz="1200">
              <a:latin typeface="Arial"/>
              <a:ea typeface="宋体" pitchFamily="2" charset="-122"/>
            </a:endParaRPr>
          </a:p>
        </p:txBody>
      </p:sp>
      <p:sp>
        <p:nvSpPr>
          <p:cNvPr id="568326" name=""/>
          <p:cNvSpPr>
            <a:spLocks noGrp="1"/>
          </p:cNvSpPr>
          <p:nvPr>
            <p:ph type="ftr" sz="quarter" idx="4"/>
          </p:nvPr>
        </p:nvSpPr>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E2F0B0E0-1548-4423-B559-29D22622B423}" type="footer">
              <a:rPr lang="zh-CN" altLang="en-AU" sz="1200">
                <a:latin typeface="Arial"/>
                <a:ea typeface="宋体" pitchFamily="2" charset="-122"/>
              </a:rPr>
              <a:t/>
            </a:fld>
            <a:endParaRPr lang="en-AU" altLang="zh-CN" sz="1200">
              <a:latin typeface="Arial"/>
              <a:ea typeface="宋体" pitchFamily="2" charset="-122"/>
            </a:endParaRPr>
          </a:p>
        </p:txBody>
      </p:sp>
      <p:sp>
        <p:nvSpPr>
          <p:cNvPr id="568327" name=""/>
          <p:cNvSpPr>
            <a:spLocks noGrp="1"/>
          </p:cNvSpPr>
          <p:nvPr>
            <p:ph type="sldNum" sz="quarter" idx="5"/>
          </p:nvPr>
        </p:nvSpPr>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fld id="{010A5299-0F28-46DE-87E1-738005B9423E}" type="slidenum">
              <a:rPr lang="zh-CN" altLang="en-AU" sz="1200">
                <a:latin typeface="Arial"/>
                <a:ea typeface="宋体" pitchFamily="2" charset="-122"/>
              </a:rPr>
              <a:t>1</a:t>
            </a:fld>
            <a:endParaRPr lang="en-AU" altLang="zh-CN" sz="1200">
              <a:latin typeface="Arial"/>
              <a:ea typeface="宋体"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42" name=""/>
          <p:cNvSpPr/>
          <p:nvPr>
            <p:ph type="sldImg"/>
          </p:nvPr>
        </p:nvSpPr>
        <p:spPr>
          <a:xfrm>
            <a:off x="1127125" y="688975"/>
            <a:ext cx="4692650" cy="3519488"/>
          </a:xfrm>
          <a:prstGeom prst="rect">
            <a:avLst/>
          </a:prstGeom>
          <a:noFill/>
          <a:ln>
            <a:miter lim="800000"/>
          </a:ln>
        </p:spPr>
      </p:sp>
      <p:sp>
        <p:nvSpPr>
          <p:cNvPr id="368643" name=""/>
          <p:cNvSpPr/>
          <p:nvPr>
            <p:ph type="body" idx="1"/>
          </p:nvPr>
        </p:nvSpPr>
        <p:spPr>
          <a:xfrm>
            <a:off x="915988" y="4437062"/>
            <a:ext cx="5114925" cy="4208462"/>
          </a:xfrm>
          <a:prstGeom prst="rect">
            <a:avLst/>
          </a:prstGeom>
          <a:noFill/>
          <a:ln>
            <a:miter lim="800000"/>
          </a:ln>
        </p:spPr>
        <p:txBody>
          <a:bodyPr/>
          <a:lstStyle>
            <a:lvl1pPr marL="123825" indent="-12382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1pPr>
            <a:lvl2pPr marL="579438" indent="-122238"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2pPr>
            <a:lvl3pPr marL="1035050" indent="-120650"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3pPr>
            <a:lvl4pPr marL="1490662" indent="-119062"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4pPr>
            <a:lvl5pPr marL="1946275" indent="-11747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5pPr>
          </a:lstStyle>
          <a:p>
            <a:pPr lvl="0"/>
            <a:endParaRPr lang="zh-CN" altLang="en-US">
              <a:ea typeface="宋体" pitchFamily="2" charset="-122"/>
            </a:endParaRPr>
          </a:p>
        </p:txBody>
      </p:sp>
      <p:sp>
        <p:nvSpPr>
          <p:cNvPr id="368644" name=""/>
          <p:cNvSpPr>
            <a:spLocks noGrp="1"/>
          </p:cNvSpPr>
          <p:nvPr>
            <p:ph type="hdr" sz="quarter" idx="6"/>
          </p:nvPr>
        </p:nvSpPr>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6AEFEA34-EC5C-4010-89E8-6F505F59EC9E}" type="header">
              <a:rPr lang="zh-CN" altLang="en-AU" sz="1200">
                <a:latin typeface="Arial"/>
                <a:ea typeface="宋体" pitchFamily="2" charset="-122"/>
              </a:rPr>
              <a:t/>
            </a:fld>
            <a:endParaRPr lang="zh-CN" altLang="en-AU" sz="1200">
              <a:latin typeface="Arial"/>
              <a:ea typeface="宋体" pitchFamily="2" charset="-122"/>
            </a:endParaRPr>
          </a:p>
        </p:txBody>
      </p:sp>
      <p:sp>
        <p:nvSpPr>
          <p:cNvPr id="368645" name=""/>
          <p:cNvSpPr>
            <a:spLocks noGrp="1"/>
          </p:cNvSpPr>
          <p:nvPr>
            <p:ph type="dt" idx="10"/>
          </p:nvPr>
        </p:nvSpPr>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endParaRPr lang="en-AU" altLang="zh-CN" sz="1200">
              <a:latin typeface="Arial"/>
              <a:ea typeface="宋体" pitchFamily="2" charset="-122"/>
            </a:endParaRPr>
          </a:p>
        </p:txBody>
      </p:sp>
      <p:sp>
        <p:nvSpPr>
          <p:cNvPr id="368646" name=""/>
          <p:cNvSpPr>
            <a:spLocks noGrp="1"/>
          </p:cNvSpPr>
          <p:nvPr>
            <p:ph type="ftr" sz="quarter" idx="4"/>
          </p:nvPr>
        </p:nvSpPr>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C0144427-BAE6-4BC9-86F5-C9D98482E88D}" type="footer">
              <a:rPr lang="zh-CN" altLang="en-AU" sz="1200">
                <a:latin typeface="Arial"/>
                <a:ea typeface="宋体" pitchFamily="2" charset="-122"/>
              </a:rPr>
              <a:t/>
            </a:fld>
            <a:endParaRPr lang="en-AU" altLang="zh-CN" sz="1200">
              <a:latin typeface="Arial"/>
              <a:ea typeface="宋体" pitchFamily="2" charset="-122"/>
            </a:endParaRPr>
          </a:p>
        </p:txBody>
      </p:sp>
      <p:sp>
        <p:nvSpPr>
          <p:cNvPr id="368647" name=""/>
          <p:cNvSpPr>
            <a:spLocks noGrp="1"/>
          </p:cNvSpPr>
          <p:nvPr>
            <p:ph type="sldNum" sz="quarter" idx="5"/>
          </p:nvPr>
        </p:nvSpPr>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fld id="{42B11079-7955-4EEF-9B73-2F322AC895C8}" type="slidenum">
              <a:rPr lang="zh-CN" altLang="en-AU" sz="1200">
                <a:latin typeface="Arial"/>
                <a:ea typeface="宋体" pitchFamily="2" charset="-122"/>
              </a:rPr>
              <a:t>2</a:t>
            </a:fld>
            <a:endParaRPr lang="en-AU" altLang="zh-CN" sz="1200">
              <a:latin typeface="Arial"/>
              <a:ea typeface="宋体"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9042" name=""/>
          <p:cNvSpPr/>
          <p:nvPr>
            <p:ph type="sldImg"/>
          </p:nvPr>
        </p:nvSpPr>
        <p:spPr>
          <a:xfrm>
            <a:off x="1127125" y="688975"/>
            <a:ext cx="4692650" cy="3519488"/>
          </a:xfrm>
          <a:prstGeom prst="rect">
            <a:avLst/>
          </a:prstGeom>
          <a:noFill/>
          <a:ln>
            <a:miter lim="800000"/>
          </a:ln>
        </p:spPr>
      </p:sp>
      <p:sp>
        <p:nvSpPr>
          <p:cNvPr id="599043" name=""/>
          <p:cNvSpPr/>
          <p:nvPr>
            <p:ph type="body" idx="1"/>
          </p:nvPr>
        </p:nvSpPr>
        <p:spPr>
          <a:xfrm>
            <a:off x="915988" y="4437062"/>
            <a:ext cx="5114925" cy="4208462"/>
          </a:xfrm>
          <a:prstGeom prst="rect">
            <a:avLst/>
          </a:prstGeom>
          <a:noFill/>
          <a:ln>
            <a:miter lim="800000"/>
          </a:ln>
        </p:spPr>
        <p:txBody>
          <a:bodyPr/>
          <a:lstStyle>
            <a:lvl1pPr marL="123825" indent="-12382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1pPr>
            <a:lvl2pPr marL="579438" indent="-122238"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2pPr>
            <a:lvl3pPr marL="1035050" indent="-120650"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3pPr>
            <a:lvl4pPr marL="1490662" indent="-119062"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4pPr>
            <a:lvl5pPr marL="1946275" indent="-117475" algn="l" defTabSz="914400" rtl="0" eaLnBrk="0" fontAlgn="base" hangingPunct="0">
              <a:lnSpc>
                <a:spcPct val="100000"/>
              </a:lnSpc>
              <a:spcBef>
                <a:spcPct val="30000"/>
              </a:spcBef>
              <a:spcAft>
                <a:spcPct val="0"/>
              </a:spcAft>
              <a:buClrTx/>
              <a:buSzTx/>
              <a:buFontTx/>
              <a:buChar char="•"/>
              <a:defRPr kumimoji="1" lang="en-AU" altLang="en-US" sz="1200" b="0" i="0" u="none" baseline="0">
                <a:solidFill>
                  <a:schemeClr val="tx1"/>
                </a:solidFill>
                <a:latin typeface="Arial"/>
              </a:defRPr>
            </a:lvl5pPr>
          </a:lstStyle>
          <a:p>
            <a:pPr lvl="0"/>
            <a:r>
              <a:rPr lang="zh-CN" altLang="en-US">
                <a:ea typeface="宋体" pitchFamily="2" charset="-122"/>
              </a:rPr>
              <a:t>如计算机、电视机</a:t>
            </a:r>
            <a:endParaRPr lang="zh-CN" altLang="en-US">
              <a:ea typeface="宋体" pitchFamily="2" charset="-122"/>
            </a:endParaRPr>
          </a:p>
        </p:txBody>
      </p:sp>
      <p:sp>
        <p:nvSpPr>
          <p:cNvPr id="599044" name=""/>
          <p:cNvSpPr>
            <a:spLocks noGrp="1"/>
          </p:cNvSpPr>
          <p:nvPr>
            <p:ph type="hdr" sz="quarter" idx="6"/>
          </p:nvPr>
        </p:nvSpPr>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CA967204-6655-48D3-9536-C2BF52200B11}" type="header">
              <a:rPr lang="zh-CN" altLang="en-AU" sz="1200">
                <a:latin typeface="Arial"/>
                <a:ea typeface="宋体" pitchFamily="2" charset="-122"/>
              </a:rPr>
              <a:t/>
            </a:fld>
            <a:endParaRPr lang="zh-CN" altLang="en-AU" sz="1200">
              <a:latin typeface="Arial"/>
              <a:ea typeface="宋体" pitchFamily="2" charset="-122"/>
            </a:endParaRPr>
          </a:p>
        </p:txBody>
      </p:sp>
      <p:sp>
        <p:nvSpPr>
          <p:cNvPr id="599045" name=""/>
          <p:cNvSpPr>
            <a:spLocks noGrp="1"/>
          </p:cNvSpPr>
          <p:nvPr>
            <p:ph type="dt" idx="10"/>
          </p:nvPr>
        </p:nvSpPr>
        <p:spPr/>
        <p:txBody>
          <a:bodyPr lIns="91723" tIns="45862" rIns="91723" bIns="45862">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endParaRPr lang="en-AU" altLang="zh-CN" sz="1200">
              <a:latin typeface="Arial"/>
              <a:ea typeface="宋体" pitchFamily="2" charset="-122"/>
            </a:endParaRPr>
          </a:p>
        </p:txBody>
      </p:sp>
      <p:sp>
        <p:nvSpPr>
          <p:cNvPr id="599046" name=""/>
          <p:cNvSpPr>
            <a:spLocks noGrp="1"/>
          </p:cNvSpPr>
          <p:nvPr>
            <p:ph type="ftr" sz="quarter" idx="4"/>
          </p:nvPr>
        </p:nvSpPr>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defTabSz="917575"/>
            <a:fld id="{5C95597E-525E-40BB-87A8-55E7AC14A672}" type="footer">
              <a:rPr lang="zh-CN" altLang="en-AU" sz="1200">
                <a:latin typeface="Arial"/>
                <a:ea typeface="宋体" pitchFamily="2" charset="-122"/>
              </a:rPr>
              <a:t/>
            </a:fld>
            <a:endParaRPr lang="en-AU" altLang="zh-CN" sz="1200">
              <a:latin typeface="Arial"/>
              <a:ea typeface="宋体" pitchFamily="2" charset="-122"/>
            </a:endParaRPr>
          </a:p>
        </p:txBody>
      </p:sp>
      <p:sp>
        <p:nvSpPr>
          <p:cNvPr id="599047" name=""/>
          <p:cNvSpPr>
            <a:spLocks noGrp="1"/>
          </p:cNvSpPr>
          <p:nvPr>
            <p:ph type="sldNum" sz="quarter" idx="5"/>
          </p:nvPr>
        </p:nvSpPr>
        <p:spPr/>
        <p:txBody>
          <a:bodyPr lIns="91723" tIns="45862" rIns="91723" bIns="45862" anchor="b" anchorCtr="0">
            <a:noAutofit/>
          </a:bodyPr>
          <a:lstStyle>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8788"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7575"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6362"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35150" indent="0" algn="l"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0" lvl="0" indent="0" algn="r" defTabSz="917575"/>
            <a:fld id="{77BC1F40-414F-48FB-BFA7-7339D635D145}" type="slidenum">
              <a:rPr lang="zh-CN" altLang="en-AU" sz="1200">
                <a:latin typeface="Arial"/>
                <a:ea typeface="宋体" pitchFamily="2" charset="-122"/>
              </a:rPr>
              <a:t>16</a:t>
            </a:fld>
            <a:endParaRPr lang="en-AU" altLang="zh-CN" sz="1200">
              <a:latin typeface="Arial"/>
              <a:ea typeface="宋体" pitchFamily="2"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1540C5-BDFE-40C9-9FC4-141732BF9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58039C-26FD-4D0F-850A-83B8025EA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0B56D9-E5F3-47E0-BA79-C965E090CA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8BC5B9-B1DC-4786-AA71-990035546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1F1D52-8B90-405B-B1E6-AD3E77B799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1ADA2C-9BF1-4E5C-818F-A5E1E08B98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6CDDB1-F16C-41A7-8F34-342717CAB9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469E08-8016-408E-865A-AEACCA970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359846-A6CC-49A4-A9CB-D531D31483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87148-5494-41C9-9181-C43AF57D59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C95429-D78C-4B34-8A79-83B1DD9D8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chemeClr val="bg1"/>
        </a:solidFill>
        <a:effectLst>
          <a:outerShdw dist="107763" dir="2700000" algn="ctr">
            <a:srgbClr val="000000"/>
          </a:outerShdw>
        </a:effectLst>
      </p:bgPr>
    </p:bg>
    <p:spTree>
      <p:nvGrpSpPr>
        <p:cNvPr id="1" name=""/>
        <p:cNvGrpSpPr/>
        <p:nvPr/>
      </p:nvGrpSpPr>
      <p:grpSpPr/>
      <p:sp>
        <p:nvSpPr>
          <p:cNvPr id="3082" name=""/>
          <p:cNvSpPr/>
          <p:nvPr>
            <p:ph type="ctrTitle"/>
          </p:nvPr>
        </p:nvSpPr>
        <p:spPr>
          <a:xfrm>
            <a:off x="1827212" y="3810000"/>
            <a:ext cx="7010400" cy="1143000"/>
          </a:xfrm>
          <a:prstGeom prst="rect">
            <a:avLst/>
          </a:prstGeom>
          <a:noFill/>
          <a:ln>
            <a:noFill/>
            <a:miter lim="800000"/>
          </a:ln>
          <a:effectLst>
            <a:outerShdw dist="17961" dir="2700000" algn="ctr">
              <a:schemeClr val="bg2"/>
            </a:outerShdw>
          </a:effectLst>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0" i="0" u="none" baseline="0">
                <a:solidFill>
                  <a:srgbClr val="FFFFFF"/>
                </a:solidFill>
                <a:latin typeface="Arial"/>
                <a:ea typeface="方正姚体" pitchFamily="2" charset="-122"/>
              </a:defRPr>
            </a:lvl1pPr>
          </a:lstStyle>
          <a:p>
            <a:pPr lvl="0"/>
            <a:r>
              <a:t>Click to edit Master title style</a:t>
            </a:r>
          </a:p>
        </p:txBody>
      </p:sp>
      <p:sp>
        <p:nvSpPr>
          <p:cNvPr id="3083" name=""/>
          <p:cNvSpPr/>
          <p:nvPr>
            <p:ph type="subTitle" idx="1"/>
          </p:nvPr>
        </p:nvSpPr>
        <p:spPr>
          <a:xfrm>
            <a:off x="1827212" y="4724400"/>
            <a:ext cx="6934200" cy="1752600"/>
          </a:xfrm>
          <a:prstGeom prst="rect">
            <a:avLst/>
          </a:prstGeom>
          <a:noFill/>
          <a:ln>
            <a:noFill/>
            <a:miter lim="800000"/>
          </a:ln>
          <a:effectLst>
            <a:outerShdw dist="35921" dir="2700000" algn="ctr">
              <a:schemeClr val="bg2"/>
            </a:outerShdw>
          </a:effectLst>
        </p:spPr>
        <p:txBody>
          <a:bodyPr/>
          <a:lstStyle>
            <a:lvl1pPr marL="0" indent="0" algn="l" defTabSz="914400" rtl="0" eaLnBrk="0" fontAlgn="base" hangingPunct="0">
              <a:lnSpc>
                <a:spcPct val="100000"/>
              </a:lnSpc>
              <a:spcBef>
                <a:spcPct val="45000"/>
              </a:spcBef>
              <a:spcAft>
                <a:spcPct val="0"/>
              </a:spcAft>
              <a:buClr>
                <a:srgbClr val="99CCCC"/>
              </a:buClr>
              <a:buSzTx/>
              <a:buFontTx/>
              <a:buNone/>
              <a:defRPr kumimoji="1" lang="en-AU" altLang="en-US" sz="1800" b="1" i="0" u="none" baseline="0">
                <a:solidFill>
                  <a:srgbClr val="FFFFFF"/>
                </a:solidFill>
                <a:latin typeface="Times New Roman" pitchFamily="18" charset="0"/>
                <a:ea typeface="宋体" pitchFamily="2" charset="-122"/>
              </a:defRPr>
            </a:lvl1pPr>
            <a:lvl2pPr marL="457200" indent="209550" algn="ctr" defTabSz="914400" rtl="0" eaLnBrk="0" fontAlgn="base" hangingPunct="0">
              <a:lnSpc>
                <a:spcPct val="100000"/>
              </a:lnSpc>
              <a:spcBef>
                <a:spcPct val="45000"/>
              </a:spcBef>
              <a:spcAft>
                <a:spcPct val="0"/>
              </a:spcAft>
              <a:buClr>
                <a:srgbClr val="99CCCC"/>
              </a:buClr>
              <a:buSzTx/>
              <a:buFont typeface="Arial"/>
              <a:buNone/>
              <a:defRPr kumimoji="1" lang="en-AU" altLang="en-US" sz="2400" b="1" i="0" u="none" baseline="0">
                <a:solidFill>
                  <a:srgbClr val="FFFFFF"/>
                </a:solidFill>
                <a:latin typeface="Times New Roman" pitchFamily="18" charset="0"/>
                <a:ea typeface="宋体" pitchFamily="2" charset="-122"/>
              </a:defRPr>
            </a:lvl2pPr>
            <a:lvl3pPr marL="914400" indent="415925" algn="ctr" defTabSz="914400" rtl="0" eaLnBrk="0" fontAlgn="base" hangingPunct="0">
              <a:lnSpc>
                <a:spcPct val="100000"/>
              </a:lnSpc>
              <a:spcBef>
                <a:spcPct val="45000"/>
              </a:spcBef>
              <a:spcAft>
                <a:spcPct val="0"/>
              </a:spcAft>
              <a:buClr>
                <a:srgbClr val="99CCCC"/>
              </a:buClr>
              <a:buSzTx/>
              <a:buFont typeface="Wingdings" pitchFamily="2" charset="2"/>
              <a:buNone/>
              <a:defRPr kumimoji="1" lang="en-AU" altLang="en-US" sz="2400" b="1" i="0" u="none" baseline="0">
                <a:solidFill>
                  <a:srgbClr val="FFFFFF"/>
                </a:solidFill>
                <a:latin typeface="Times New Roman" pitchFamily="18" charset="0"/>
                <a:ea typeface="宋体" pitchFamily="2" charset="-122"/>
              </a:defRPr>
            </a:lvl3pPr>
            <a:lvl4pPr marL="1371600" indent="536575" algn="ctr" defTabSz="914400" rtl="0" eaLnBrk="0" fontAlgn="base" hangingPunct="0">
              <a:lnSpc>
                <a:spcPct val="100000"/>
              </a:lnSpc>
              <a:spcBef>
                <a:spcPct val="45000"/>
              </a:spcBef>
              <a:spcAft>
                <a:spcPct val="0"/>
              </a:spcAft>
              <a:buClr>
                <a:srgbClr val="99CCCC"/>
              </a:buClr>
              <a:buSzTx/>
              <a:buFontTx/>
              <a:buNone/>
              <a:defRPr kumimoji="1" lang="en-AU" altLang="en-US" sz="2400" b="1" i="0" u="none" baseline="0">
                <a:solidFill>
                  <a:srgbClr val="FFFFFF"/>
                </a:solidFill>
                <a:latin typeface="Times New Roman" pitchFamily="18" charset="0"/>
                <a:ea typeface="宋体" pitchFamily="2" charset="-122"/>
              </a:defRPr>
            </a:lvl4pPr>
            <a:lvl5pPr marL="1828800" indent="555625" algn="ctr" defTabSz="914400" rtl="0" eaLnBrk="0" fontAlgn="base" hangingPunct="0">
              <a:lnSpc>
                <a:spcPct val="100000"/>
              </a:lnSpc>
              <a:spcBef>
                <a:spcPct val="20000"/>
              </a:spcBef>
              <a:spcAft>
                <a:spcPct val="0"/>
              </a:spcAft>
              <a:buClr>
                <a:srgbClr val="C2B515"/>
              </a:buClr>
              <a:buSzTx/>
              <a:buFontTx/>
              <a:buNone/>
              <a:defRPr kumimoji="1" lang="en-AU" altLang="en-US" sz="2000" b="1" i="0" u="none" baseline="0">
                <a:solidFill>
                  <a:srgbClr val="FFFFFF"/>
                </a:solidFill>
                <a:latin typeface="Times New Roman" pitchFamily="18" charset="0"/>
                <a:ea typeface="宋体" pitchFamily="2" charset="-122"/>
              </a:defRPr>
            </a:lvl5pPr>
          </a:lstStyle>
          <a:p>
            <a:pPr lvl="0"/>
            <a:r>
              <a:t>Click to edit Master subtitle style</a:t>
            </a:r>
          </a:p>
        </p:txBody>
      </p:sp>
      <p:sp>
        <p:nvSpPr>
          <p:cNvPr id="3134" name=""/>
          <p:cNvSpPr/>
          <p:nvPr/>
        </p:nvSpPr>
        <p:spPr bwMode="gray">
          <a:xfrm>
            <a:off x="0" y="1333500"/>
            <a:ext cx="9144000" cy="2247900"/>
          </a:xfrm>
          <a:prstGeom prst="rect">
            <a:avLst/>
          </a:prstGeom>
          <a:solidFill>
            <a:srgbClr val="FFFFFF"/>
          </a:solidFill>
          <a:ln>
            <a:solidFill>
              <a:schemeClr val="tx1"/>
            </a:solid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3135" name=""/>
          <p:cNvSpPr/>
          <p:nvPr/>
        </p:nvSpPr>
        <p:spPr bwMode="ltGray">
          <a:xfrm>
            <a:off x="0" y="1400175"/>
            <a:ext cx="9144000" cy="2112962"/>
          </a:xfrm>
          <a:prstGeom prst="rect">
            <a:avLst/>
          </a:prstGeom>
          <a:solidFill>
            <a:srgbClr val="99CCFF"/>
          </a:solidFill>
          <a:ln>
            <a:solidFill>
              <a:schemeClr val="tx1"/>
            </a:solid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3142" name=""/>
          <p:cNvGrpSpPr/>
          <p:nvPr/>
        </p:nvGrpSpPr>
        <p:grpSpPr>
          <a:xfrm>
            <a:off x="1143000" y="4202112"/>
            <a:ext cx="533400" cy="338138"/>
            <a:chOff x="613" y="2617"/>
            <a:chExt cx="491" cy="311"/>
          </a:xfrm>
        </p:grpSpPr>
        <p:sp>
          <p:nvSpPr>
            <p:cNvPr id="3126" name=""/>
            <p:cNvSpPr/>
            <p:nvPr/>
          </p:nvSpPr>
          <p:spPr bwMode="invGray">
            <a:xfrm>
              <a:off x="613" y="2617"/>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3127" name=""/>
            <p:cNvSpPr/>
            <p:nvPr/>
          </p:nvSpPr>
          <p:spPr bwMode="invGray">
            <a:xfrm>
              <a:off x="721" y="2722"/>
              <a:ext cx="95" cy="96"/>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3128" name=""/>
            <p:cNvSpPr/>
            <p:nvPr/>
          </p:nvSpPr>
          <p:spPr bwMode="invGray">
            <a:xfrm>
              <a:off x="613" y="2833"/>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3139" name=""/>
            <p:cNvSpPr/>
            <p:nvPr/>
          </p:nvSpPr>
          <p:spPr bwMode="invGray">
            <a:xfrm>
              <a:off x="901" y="2617"/>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3140" name=""/>
            <p:cNvSpPr/>
            <p:nvPr/>
          </p:nvSpPr>
          <p:spPr bwMode="invGray">
            <a:xfrm>
              <a:off x="1009" y="2722"/>
              <a:ext cx="95" cy="96"/>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3141" name=""/>
            <p:cNvSpPr/>
            <p:nvPr/>
          </p:nvSpPr>
          <p:spPr bwMode="invGray">
            <a:xfrm>
              <a:off x="901" y="2833"/>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3146" name=""/>
          <p:cNvGrpSpPr/>
          <p:nvPr/>
        </p:nvGrpSpPr>
        <p:grpSpPr>
          <a:xfrm>
            <a:off x="-107950" y="5876925"/>
            <a:ext cx="1008062" cy="933450"/>
            <a:chOff x="-68" y="3702"/>
            <a:chExt cx="635" cy="588"/>
          </a:xfrm>
        </p:grpSpPr>
        <p:pic>
          <p:nvPicPr>
            <p:cNvPr id="3147" name=""/>
            <p:cNvPicPr/>
            <p:nvPr/>
          </p:nvPicPr>
          <p:blipFill>
            <a:blip r:embed="rId1"/>
            <a:stretch>
              <a:fillRect/>
            </a:stretch>
          </p:blipFill>
          <p:spPr>
            <a:xfrm>
              <a:off x="113" y="3702"/>
              <a:ext cx="288" cy="408"/>
            </a:xfrm>
            <a:prstGeom prst="rect">
              <a:avLst/>
            </a:prstGeom>
            <a:noFill/>
            <a:ln>
              <a:miter lim="800000"/>
            </a:ln>
          </p:spPr>
        </p:pic>
        <p:sp>
          <p:nvSpPr>
            <p:cNvPr id="3148" name=""/>
            <p:cNvSpPr/>
            <p:nvPr/>
          </p:nvSpPr>
          <p:spPr>
            <a:xfrm>
              <a:off x="-68" y="4071"/>
              <a:ext cx="635" cy="219"/>
            </a:xfrm>
            <a:prstGeom prst="rect">
              <a:avLst/>
            </a:prstGeom>
            <a:noFill/>
            <a:ln w="2540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400">
                  <a:solidFill>
                    <a:srgbClr val="FFFFFF"/>
                  </a:solidFill>
                  <a:latin typeface="黑体" pitchFamily="2" charset="-122"/>
                  <a:ea typeface="黑体" pitchFamily="2" charset="-122"/>
                </a:rPr>
                <a:t>世纪高教</a:t>
              </a:r>
              <a:endParaRPr kumimoji="1" lang="en-US" altLang="zh-CN" sz="1400">
                <a:solidFill>
                  <a:srgbClr val="FFFFFF"/>
                </a:solidFill>
                <a:latin typeface="黑体" pitchFamily="2" charset="-122"/>
                <a:ea typeface="黑体" pitchFamily="2" charset="-122"/>
              </a:endParaRPr>
            </a:p>
          </p:txBody>
        </p:sp>
      </p:gr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 name="Footer Placeholder 4"/>
          <p:cNvSpPr>
            <a:spLocks noGrp="1"/>
          </p:cNvSpPr>
          <p:nvPr>
            <p:ph type="ftr" sz="quarter" idx="3"/>
          </p:nvPr>
        </p:nvSpPr>
        <p:spPr/>
        <p:txBody>
          <a:bodyPr/>
          <a:lstStyle/>
          <a:p>
            <a:pPr lvl="0" algn="ctr">
              <a:spcBef>
                <a:spcPct val="50000"/>
              </a:spcBef>
            </a:pPr>
            <a:fld id="{2B801C43-05DC-4344-8720-8BB24D34AA7C}" type="footer">
              <a:rPr lang="zh-CN" altLang="en-AU" sz="1400">
                <a:solidFill>
                  <a:srgbClr val="FFFFFF"/>
                </a:solidFill>
                <a:latin typeface="Arial"/>
                <a:ea typeface="宋体" pitchFamily="2" charset="-122"/>
              </a:rPr>
              <a:t>*</a:t>
            </a:fld>
            <a:endParaRPr lang="en-AU" altLang="zh-CN" sz="1400">
              <a:solidFill>
                <a:srgbClr val="FFFFFF"/>
              </a:solidFill>
              <a:latin typeface="Arial"/>
              <a:ea typeface="宋体" pitchFamily="2" charset="-122"/>
            </a:endParaRPr>
          </a:p>
        </p:txBody>
      </p:sp>
      <p:sp>
        <p:nvSpPr>
          <p:cNvPr id="6" name="Slide Number Placeholder 5"/>
          <p:cNvSpPr>
            <a:spLocks noGrp="1"/>
          </p:cNvSpPr>
          <p:nvPr>
            <p:ph type="sldNum" sz="quarter" idx="4"/>
          </p:nvPr>
        </p:nvSpPr>
        <p:spPr/>
        <p:txBody>
          <a:bodyPr/>
          <a:lstStyle/>
          <a:p>
            <a:pPr lvl="0" algn="r">
              <a:spcBef>
                <a:spcPct val="50000"/>
              </a:spcBef>
            </a:pPr>
            <a:fld id="{93AE1883-0942-4AA3-9DB2-9C7C3A0314B1}" type="slidenum">
              <a:rPr lang="en-AU" altLang="zh-CN" sz="1400">
                <a:solidFill>
                  <a:srgbClr val="FFFFFF"/>
                </a:solidFill>
                <a:latin typeface="Arial"/>
                <a:ea typeface="宋体" pitchFamily="2" charset="-122"/>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 name="Footer Placeholder 5"/>
          <p:cNvSpPr>
            <a:spLocks noGrp="1"/>
          </p:cNvSpPr>
          <p:nvPr>
            <p:ph type="ftr" sz="quarter" idx="4"/>
          </p:nvPr>
        </p:nvSpPr>
        <p:spPr/>
        <p:txBody>
          <a:bodyPr/>
          <a:lstStyle/>
          <a:p>
            <a:pPr lvl="0" algn="ctr">
              <a:spcBef>
                <a:spcPct val="50000"/>
              </a:spcBef>
            </a:pPr>
            <a:fld id="{34F86844-BE06-4017-8E40-38D284ED58CF}" type="footer">
              <a:rPr lang="zh-CN" altLang="en-AU" sz="1400">
                <a:solidFill>
                  <a:srgbClr val="FFFFFF"/>
                </a:solidFill>
                <a:latin typeface="Arial"/>
                <a:ea typeface="宋体" pitchFamily="2" charset="-122"/>
              </a:rPr>
              <a:t>*</a:t>
            </a:fld>
            <a:endParaRPr lang="en-AU" altLang="zh-CN" sz="1400">
              <a:solidFill>
                <a:srgbClr val="FFFFFF"/>
              </a:solidFill>
              <a:latin typeface="Arial"/>
              <a:ea typeface="宋体" pitchFamily="2" charset="-122"/>
            </a:endParaRPr>
          </a:p>
        </p:txBody>
      </p:sp>
      <p:sp>
        <p:nvSpPr>
          <p:cNvPr id="7" name="Slide Number Placeholder 6"/>
          <p:cNvSpPr>
            <a:spLocks noGrp="1"/>
          </p:cNvSpPr>
          <p:nvPr>
            <p:ph type="sldNum" sz="quarter" idx="5"/>
          </p:nvPr>
        </p:nvSpPr>
        <p:spPr/>
        <p:txBody>
          <a:bodyPr/>
          <a:lstStyle/>
          <a:p>
            <a:pPr lvl="0" algn="r">
              <a:spcBef>
                <a:spcPct val="50000"/>
              </a:spcBef>
            </a:pPr>
            <a:fld id="{93AE1883-0942-4AA3-9DB2-9C7C3A0314B1}" type="slidenum">
              <a:rPr lang="en-AU" altLang="zh-CN" sz="1400">
                <a:solidFill>
                  <a:srgbClr val="FFFFFF"/>
                </a:solidFill>
                <a:latin typeface="Arial"/>
                <a:ea typeface="宋体" pitchFamily="2" charset="-122"/>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3" name="Footer Placeholder 2"/>
          <p:cNvSpPr>
            <a:spLocks noGrp="1"/>
          </p:cNvSpPr>
          <p:nvPr>
            <p:ph type="ftr" sz="quarter" idx="1"/>
          </p:nvPr>
        </p:nvSpPr>
        <p:spPr/>
        <p:txBody>
          <a:bodyPr/>
          <a:lstStyle/>
          <a:p>
            <a:pPr lvl="0" algn="ctr">
              <a:spcBef>
                <a:spcPct val="50000"/>
              </a:spcBef>
            </a:pPr>
            <a:fld id="{36F065B8-67BA-4DE4-A2E4-641F6B7D5508}" type="footer">
              <a:rPr lang="zh-CN" altLang="en-AU" sz="1400">
                <a:solidFill>
                  <a:srgbClr val="FFFFFF"/>
                </a:solidFill>
                <a:latin typeface="Arial"/>
                <a:ea typeface="宋体" pitchFamily="2" charset="-122"/>
              </a:rPr>
              <a:t>*</a:t>
            </a:fld>
            <a:endParaRPr lang="en-AU" altLang="zh-CN" sz="1400">
              <a:solidFill>
                <a:srgbClr val="FFFFFF"/>
              </a:solidFill>
              <a:latin typeface="Arial"/>
              <a:ea typeface="宋体" pitchFamily="2" charset="-122"/>
            </a:endParaRPr>
          </a:p>
        </p:txBody>
      </p:sp>
      <p:sp>
        <p:nvSpPr>
          <p:cNvPr id="4" name="Slide Number Placeholder 3"/>
          <p:cNvSpPr>
            <a:spLocks noGrp="1"/>
          </p:cNvSpPr>
          <p:nvPr>
            <p:ph type="sldNum" sz="quarter" idx="2"/>
          </p:nvPr>
        </p:nvSpPr>
        <p:spPr/>
        <p:txBody>
          <a:bodyPr/>
          <a:lstStyle/>
          <a:p>
            <a:pPr lvl="0" algn="r">
              <a:spcBef>
                <a:spcPct val="50000"/>
              </a:spcBef>
            </a:pPr>
            <a:fld id="{93AE1883-0942-4AA3-9DB2-9C7C3A0314B1}" type="slidenum">
              <a:rPr lang="en-AU" altLang="zh-CN" sz="1400">
                <a:solidFill>
                  <a:srgbClr val="FFFFFF"/>
                </a:solidFill>
                <a:latin typeface="Arial"/>
                <a:ea typeface="宋体" pitchFamily="2" charset="-122"/>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image" Target="../media/image1.jpe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a:outerShdw dist="107763" dir="2700000" algn="ctr">
            <a:srgbClr val="000000"/>
          </a:outerShdw>
        </a:effectLst>
      </p:bgPr>
    </p:bg>
    <p:spTree>
      <p:nvGrpSpPr>
        <p:cNvPr id="1" name=""/>
        <p:cNvGrpSpPr/>
        <p:nvPr/>
      </p:nvGrpSpPr>
      <p:grpSpPr/>
      <p:sp>
        <p:nvSpPr>
          <p:cNvPr id="2092" name=""/>
          <p:cNvSpPr/>
          <p:nvPr/>
        </p:nvSpPr>
        <p:spPr>
          <a:xfrm>
            <a:off x="0" y="0"/>
            <a:ext cx="9144000" cy="1066800"/>
          </a:xfrm>
          <a:prstGeom prst="rect">
            <a:avLst/>
          </a:prstGeom>
          <a:solidFill>
            <a:srgbClr val="89A5C7"/>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2060" name=""/>
          <p:cNvSpPr/>
          <p:nvPr>
            <p:ph type="dt" sz="half" idx="2"/>
          </p:nvPr>
        </p:nvSpPr>
        <p:spPr>
          <a:xfrm>
            <a:off x="1295400" y="6400800"/>
            <a:ext cx="1905000" cy="457200"/>
          </a:xfrm>
          <a:prstGeom prst="rect">
            <a:avLst/>
          </a:prstGeom>
          <a:no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spcBef>
                <a:spcPct val="50000"/>
              </a:spcBef>
            </a:pPr>
            <a:endParaRPr lang="en-AU" altLang="zh-CN" sz="1400">
              <a:solidFill>
                <a:srgbClr val="FFFFFF"/>
              </a:solidFill>
              <a:latin typeface="Arial"/>
              <a:ea typeface="宋体" pitchFamily="2" charset="-122"/>
            </a:endParaRPr>
          </a:p>
        </p:txBody>
      </p:sp>
      <p:sp>
        <p:nvSpPr>
          <p:cNvPr id="2061" name=""/>
          <p:cNvSpPr/>
          <p:nvPr>
            <p:ph type="ftr" sz="quarter" idx="3"/>
          </p:nvPr>
        </p:nvSpPr>
        <p:spPr>
          <a:xfrm>
            <a:off x="3733800" y="6400800"/>
            <a:ext cx="2895600" cy="457200"/>
          </a:xfrm>
          <a:prstGeom prst="rect">
            <a:avLst/>
          </a:prstGeom>
          <a:no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spcBef>
                <a:spcPct val="50000"/>
              </a:spcBef>
            </a:pPr>
            <a:fld id="{6AA7A858-992E-4D76-B2E7-C9C8BF8821BE}" type="footer">
              <a:rPr lang="zh-CN" altLang="en-AU" sz="1400">
                <a:solidFill>
                  <a:srgbClr val="FFFFFF"/>
                </a:solidFill>
                <a:latin typeface="Arial"/>
                <a:ea typeface="宋体" pitchFamily="2" charset="-122"/>
              </a:rPr>
              <a:t>*</a:t>
            </a:fld>
            <a:endParaRPr lang="en-AU" altLang="zh-CN" sz="1400">
              <a:solidFill>
                <a:srgbClr val="FFFFFF"/>
              </a:solidFill>
              <a:latin typeface="Arial"/>
              <a:ea typeface="宋体" pitchFamily="2" charset="-122"/>
            </a:endParaRPr>
          </a:p>
        </p:txBody>
      </p:sp>
      <p:sp>
        <p:nvSpPr>
          <p:cNvPr id="2062" name=""/>
          <p:cNvSpPr/>
          <p:nvPr>
            <p:ph type="sldNum" sz="quarter" idx="4"/>
          </p:nvPr>
        </p:nvSpPr>
        <p:spPr>
          <a:xfrm>
            <a:off x="7086600" y="6400800"/>
            <a:ext cx="1905000" cy="457200"/>
          </a:xfrm>
          <a:prstGeom prst="rect">
            <a:avLst/>
          </a:prstGeom>
          <a:no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r">
              <a:spcBef>
                <a:spcPct val="50000"/>
              </a:spcBef>
            </a:pPr>
            <a:r>
              <a:rPr lang="en-AU" altLang="zh-CN" sz="1400">
                <a:solidFill>
                  <a:srgbClr val="FFFFFF"/>
                </a:solidFill>
                <a:latin typeface="Arial"/>
                <a:ea typeface="宋体" pitchFamily="2" charset="-122"/>
              </a:rPr>
              <a:t> </a:t>
            </a:r>
            <a:fld id="{62579E16-81D4-43A1-B6FF-450C9DE42D35}" type="slidenum">
              <a:rPr lang="en-AU" altLang="zh-CN" sz="1400">
                <a:solidFill>
                  <a:srgbClr val="FFFFFF"/>
                </a:solidFill>
                <a:latin typeface="Arial"/>
                <a:ea typeface="宋体" pitchFamily="2" charset="-122"/>
              </a:rPr>
              <a:t>*</a:t>
            </a:fld>
            <a:endParaRPr lang="en-AU" altLang="zh-CN" sz="1400">
              <a:solidFill>
                <a:srgbClr val="FFFFFF"/>
              </a:solidFill>
              <a:latin typeface="Arial"/>
              <a:ea typeface="宋体" pitchFamily="2" charset="-122"/>
            </a:endParaRPr>
          </a:p>
        </p:txBody>
      </p:sp>
      <p:sp>
        <p:nvSpPr>
          <p:cNvPr id="2059" name=""/>
          <p:cNvSpPr/>
          <p:nvPr>
            <p:ph type="body" idx="1"/>
          </p:nvPr>
        </p:nvSpPr>
        <p:spPr>
          <a:xfrm>
            <a:off x="838200" y="1219200"/>
            <a:ext cx="7467600" cy="4570412"/>
          </a:xfrm>
          <a:prstGeom prst="rect">
            <a:avLst/>
          </a:prstGeom>
          <a:noFill/>
          <a:ln>
            <a:noFill/>
            <a:miter lim="800000"/>
          </a:ln>
          <a:effectLst/>
        </p:spPr>
        <p:txBody>
          <a:bodyPr>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058" name=""/>
          <p:cNvSpPr/>
          <p:nvPr>
            <p:ph type="title"/>
          </p:nvPr>
        </p:nvSpPr>
        <p:spPr>
          <a:xfrm>
            <a:off x="912812" y="0"/>
            <a:ext cx="8231188" cy="989012"/>
          </a:xfrm>
          <a:prstGeom prst="rect">
            <a:avLst/>
          </a:prstGeom>
          <a:noFill/>
          <a:ln>
            <a:noFill/>
            <a:miter lim="800000"/>
          </a:ln>
          <a:effectLst>
            <a:outerShdw dist="17961" dir="2700000" algn="ctr">
              <a:schemeClr val="bg2"/>
            </a:outerShdw>
          </a:effectLst>
        </p:spPr>
        <p:txBody>
          <a:bodyPr lIns="90000" tIns="46800" rIns="90000" bIns="46800" anchor="ctr" anchorCtr="0">
            <a:noAutofit/>
          </a:bodyPr>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单击此处编辑母版标题样式</a:t>
            </a:r>
          </a:p>
        </p:txBody>
      </p:sp>
      <p:grpSp>
        <p:nvGrpSpPr>
          <p:cNvPr id="2120" name=""/>
          <p:cNvGrpSpPr/>
          <p:nvPr/>
        </p:nvGrpSpPr>
        <p:grpSpPr>
          <a:xfrm>
            <a:off x="304800" y="400050"/>
            <a:ext cx="457200" cy="288925"/>
            <a:chOff x="96" y="152"/>
            <a:chExt cx="491" cy="311"/>
          </a:xfrm>
        </p:grpSpPr>
        <p:sp>
          <p:nvSpPr>
            <p:cNvPr id="2121" name=""/>
            <p:cNvSpPr/>
            <p:nvPr/>
          </p:nvSpPr>
          <p:spPr bwMode="white">
            <a:xfrm>
              <a:off x="96" y="152"/>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2122" name=""/>
            <p:cNvSpPr/>
            <p:nvPr/>
          </p:nvSpPr>
          <p:spPr bwMode="white">
            <a:xfrm>
              <a:off x="204" y="257"/>
              <a:ext cx="95" cy="96"/>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2123" name=""/>
            <p:cNvSpPr/>
            <p:nvPr/>
          </p:nvSpPr>
          <p:spPr bwMode="white">
            <a:xfrm>
              <a:off x="96" y="368"/>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2124" name=""/>
            <p:cNvSpPr/>
            <p:nvPr/>
          </p:nvSpPr>
          <p:spPr bwMode="white">
            <a:xfrm>
              <a:off x="384" y="152"/>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2125" name=""/>
            <p:cNvSpPr/>
            <p:nvPr/>
          </p:nvSpPr>
          <p:spPr bwMode="white">
            <a:xfrm>
              <a:off x="492" y="257"/>
              <a:ext cx="95" cy="96"/>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2126" name=""/>
            <p:cNvSpPr/>
            <p:nvPr/>
          </p:nvSpPr>
          <p:spPr bwMode="white">
            <a:xfrm>
              <a:off x="384" y="368"/>
              <a:ext cx="95" cy="95"/>
            </a:xfrm>
            <a:prstGeom prst="ellipse">
              <a:avLst/>
            </a:prstGeom>
            <a:solidFill>
              <a:srgbClr val="FFFFFF"/>
            </a:solidFill>
            <a:ln>
              <a:noFill/>
              <a:miter lim="800000"/>
            </a:ln>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sp>
        <p:nvSpPr>
          <p:cNvPr id="2132" name=""/>
          <p:cNvSpPr/>
          <p:nvPr/>
        </p:nvSpPr>
        <p:spPr>
          <a:xfrm>
            <a:off x="3203575" y="6400800"/>
            <a:ext cx="4191000" cy="457200"/>
          </a:xfrm>
          <a:prstGeom prst="rect">
            <a:avLst/>
          </a:prstGeom>
          <a:noFill/>
          <a:ln>
            <a:noFill/>
            <a:miter lim="800000"/>
          </a:ln>
          <a:effectLst/>
        </p:spPr>
        <p:txBody>
          <a:bodyPr wrap="none" lIns="92075" tIns="0" rIns="92075" bIns="0" anchor="b" anchorCtr="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r>
              <a:rPr lang="en-US" altLang="zh-CN" sz="1200">
                <a:latin typeface="Georgia" pitchFamily="18" charset="0"/>
                <a:ea typeface="宋体" pitchFamily="2" charset="-122"/>
              </a:rPr>
              <a:t> © Copyrights by Bocheng Yin, Xiaoyin Xu &amp; Jianliang Feng, 2006, Fudan University.</a:t>
            </a:r>
            <a:endParaRPr lang="en-US" altLang="zh-CN" sz="1200">
              <a:latin typeface="Georgia" pitchFamily="18" charset="0"/>
              <a:ea typeface="宋体" pitchFamily="2" charset="-122"/>
            </a:endParaRPr>
          </a:p>
        </p:txBody>
      </p:sp>
      <p:grpSp>
        <p:nvGrpSpPr>
          <p:cNvPr id="2134" name=""/>
          <p:cNvGrpSpPr/>
          <p:nvPr/>
        </p:nvGrpSpPr>
        <p:grpSpPr>
          <a:xfrm>
            <a:off x="-107950" y="5876925"/>
            <a:ext cx="1008062" cy="933450"/>
            <a:chOff x="-68" y="3702"/>
            <a:chExt cx="635" cy="588"/>
          </a:xfrm>
        </p:grpSpPr>
        <p:pic>
          <p:nvPicPr>
            <p:cNvPr id="2135" name=""/>
            <p:cNvPicPr/>
            <p:nvPr/>
          </p:nvPicPr>
          <p:blipFill>
            <a:blip r:embed="rId5"/>
            <a:stretch>
              <a:fillRect/>
            </a:stretch>
          </p:blipFill>
          <p:spPr>
            <a:xfrm>
              <a:off x="113" y="3702"/>
              <a:ext cx="288" cy="408"/>
            </a:xfrm>
            <a:prstGeom prst="rect">
              <a:avLst/>
            </a:prstGeom>
            <a:noFill/>
            <a:ln>
              <a:miter lim="800000"/>
            </a:ln>
          </p:spPr>
        </p:pic>
        <p:sp>
          <p:nvSpPr>
            <p:cNvPr id="2136" name=""/>
            <p:cNvSpPr/>
            <p:nvPr/>
          </p:nvSpPr>
          <p:spPr>
            <a:xfrm>
              <a:off x="-68" y="4071"/>
              <a:ext cx="635" cy="219"/>
            </a:xfrm>
            <a:prstGeom prst="rect">
              <a:avLst/>
            </a:prstGeom>
            <a:noFill/>
            <a:ln w="2540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400">
                  <a:solidFill>
                    <a:srgbClr val="FFFFFF"/>
                  </a:solidFill>
                  <a:latin typeface="黑体" pitchFamily="2" charset="-122"/>
                  <a:ea typeface="黑体" pitchFamily="2" charset="-122"/>
                </a:rPr>
                <a:t>世纪高教</a:t>
              </a:r>
              <a:endParaRPr kumimoji="1" lang="en-US" altLang="zh-CN" sz="1400">
                <a:solidFill>
                  <a:srgbClr val="FFFFFF"/>
                </a:solidFill>
                <a:latin typeface="黑体" pitchFamily="2" charset="-122"/>
                <a:ea typeface="黑体" pitchFamily="2" charset="-122"/>
              </a:endParaRPr>
            </a:p>
          </p:txBody>
        </p:sp>
      </p:gr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mc:AlternateContent>
    <mc:Choice xmlns:p14="http://schemas.microsoft.com/office/powerpoint/2010/main" Requires="p14">
      <p:transition spd="med" p14:dur="1200">
        <p:zoom/>
      </p:transition>
    </mc:Choice>
    <mc:Fallback>
      <p:transition spd="med">
        <p:zoom/>
      </p:transition>
    </mc:Fallback>
  </mc:AlternateContent>
  <p:timing/>
  <p:hf hdr="0" ftr="0" dt="0"/>
  <p:txStyles>
    <p:titleStyle>
      <a:lvl1pPr marL="0" indent="0" algn="l" defTabSz="914400" rtl="0" eaLnBrk="0" fontAlgn="base" hangingPunct="0">
        <a:lnSpc>
          <a:spcPct val="100000"/>
        </a:lnSpc>
        <a:spcBef>
          <a:spcPct val="0"/>
        </a:spcBef>
        <a:spcAft>
          <a:spcPct val="0"/>
        </a:spcAft>
        <a:buClrTx/>
        <a:buSzTx/>
        <a:buFontTx/>
        <a:buNone/>
        <a:defRPr kumimoji="1" sz="3600" b="1" i="0" u="none" baseline="0">
          <a:solidFill>
            <a:srgbClr val="FFFFFF"/>
          </a:solidFill>
          <a:latin typeface="Arial"/>
          <a:ea typeface="方正姚体" pitchFamily="2" charset="-122"/>
        </a:defRPr>
      </a:lvl1pPr>
    </p:titleStyle>
    <p:bodyStyle>
      <a:lvl1pPr marL="476250" indent="-476250" algn="l" defTabSz="914400" rtl="0" eaLnBrk="0" fontAlgn="base" hangingPunct="0">
        <a:lnSpc>
          <a:spcPct val="100000"/>
        </a:lnSpc>
        <a:spcBef>
          <a:spcPct val="45000"/>
        </a:spcBef>
        <a:spcAft>
          <a:spcPct val="0"/>
        </a:spcAft>
        <a:buClr>
          <a:srgbClr val="99CCCC"/>
        </a:buClr>
        <a:buSzTx/>
        <a:buFontTx/>
        <a:buChar char="•"/>
        <a:defRPr kumimoji="1"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sz="2000" b="1" i="0" u="none" baseline="0">
          <a:solidFill>
            <a:srgbClr val="FFFFFF"/>
          </a:solidFill>
          <a:latin typeface="Times New Roman" pitchFamily="18" charset="0"/>
          <a:ea typeface="宋体" pitchFamily="2" charset="-122"/>
        </a:defRPr>
      </a:lvl5pPr>
    </p:bodyStyle>
    <p:otherStyle>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oleObject" Target="../embeddings/oleObject1.bin" TargetMode="Internal" /><Relationship Id="rId5" Type="http://schemas.openxmlformats.org/officeDocument/2006/relationships/image" Target="../media/image3.png" /><Relationship Id="rId6" Type="http://schemas.openxmlformats.org/officeDocument/2006/relationships/vmlDrawing" Target="../drawings/vmlDrawing1.v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jpeg" /><Relationship Id="rId4"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3.bin" TargetMode="Internal" /><Relationship Id="rId3" Type="http://schemas.openxmlformats.org/officeDocument/2006/relationships/image" Target="../media/image5.wmf" /><Relationship Id="rId4" Type="http://schemas.openxmlformats.org/officeDocument/2006/relationships/vmlDrawing" Target="../drawings/vmlDrawing2.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bin" TargetMode="Internal" /><Relationship Id="rId3" Type="http://schemas.openxmlformats.org/officeDocument/2006/relationships/image" Target="../media/image6.wmf" /><Relationship Id="rId4" Type="http://schemas.openxmlformats.org/officeDocument/2006/relationships/vmlDrawing" Target="../drawings/vmlDrawing3.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9.bin" TargetMode="Internal" /><Relationship Id="rId3" Type="http://schemas.openxmlformats.org/officeDocument/2006/relationships/image" Target="../media/image7.wmf" /><Relationship Id="rId4" Type="http://schemas.openxmlformats.org/officeDocument/2006/relationships/vmlDrawing" Target="../drawings/vmlDrawing4.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4106110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7298" name=""/>
          <p:cNvSpPr/>
          <p:nvPr>
            <p:ph type="ctrTitle"/>
          </p:nvPr>
        </p:nvSpPr>
        <p:spPr>
          <a:xfrm>
            <a:off x="1905000" y="3810000"/>
            <a:ext cx="5334000" cy="1676400"/>
          </a:xfrm>
          <a:prstGeom prst="rect">
            <a:avLst/>
          </a:prstGeom>
          <a:noFill/>
          <a:ln>
            <a:miter lim="800000"/>
          </a:ln>
        </p:spPr>
        <p:txBody>
          <a:bodyPr anchor="ctr" anchorCtr="0"/>
          <a:lstStyle/>
          <a:p>
            <a:pPr lvl="0" algn="ctr">
              <a:lnSpc>
                <a:spcPct val="110000"/>
              </a:lnSpc>
            </a:pPr>
            <a:r>
              <a:rPr lang="zh-CN" altLang="en-US" sz="4800" u="sng">
                <a:solidFill>
                  <a:schemeClr val="tx1"/>
                </a:solidFill>
                <a:latin typeface="华文隶书" pitchFamily="2" charset="-122"/>
                <a:ea typeface="华文隶书" pitchFamily="2" charset="-122"/>
              </a:rPr>
              <a:t>第六章</a:t>
            </a:r>
            <a:r>
              <a:rPr lang="zh-CN" altLang="en-US" sz="5400">
                <a:solidFill>
                  <a:schemeClr val="tx1"/>
                </a:solidFill>
                <a:latin typeface="华文隶书" pitchFamily="2" charset="-122"/>
                <a:ea typeface="华文隶书" pitchFamily="2" charset="-122"/>
              </a:rPr>
              <a:t> </a:t>
            </a:r>
            <a:br>
              <a:rPr lang="zh-CN" altLang="en-US" sz="5400">
                <a:solidFill>
                  <a:schemeClr val="tx1"/>
                </a:solidFill>
                <a:latin typeface="华文隶书" pitchFamily="2" charset="-122"/>
                <a:ea typeface="华文隶书" pitchFamily="2" charset="-122"/>
              </a:rPr>
            </a:br>
            <a:r>
              <a:rPr lang="zh-CN" altLang="en-US">
                <a:solidFill>
                  <a:schemeClr val="tx1"/>
                </a:solidFill>
                <a:latin typeface="华文隶书" pitchFamily="2" charset="-122"/>
                <a:ea typeface="华文隶书" pitchFamily="2" charset="-122"/>
              </a:rPr>
              <a:t>完全竞争市场和完全垄断市场中价格和产量的决定</a:t>
            </a:r>
            <a:endParaRPr lang="zh-CN" altLang="en-AU">
              <a:effectLst>
                <a:outerShdw blurRad="38100" dist="38100" dir="2700000" algn="tl">
                  <a:schemeClr val="bg2"/>
                </a:outerShdw>
              </a:effectLst>
              <a:latin typeface="华文隶书" pitchFamily="2" charset="-122"/>
              <a:ea typeface="华文隶书" pitchFamily="2" charset="-122"/>
            </a:endParaRPr>
          </a:p>
        </p:txBody>
      </p:sp>
      <p:pic>
        <p:nvPicPr>
          <p:cNvPr id="567299" name=""/>
          <p:cNvPicPr/>
          <p:nvPr/>
        </p:nvPicPr>
        <p:blipFill>
          <a:blip r:embed="rId3"/>
          <a:srcRect t="21477" r="33333" b="38639"/>
          <a:stretch>
            <a:fillRect/>
          </a:stretch>
        </p:blipFill>
        <p:spPr>
          <a:xfrm>
            <a:off x="0" y="1392238"/>
            <a:ext cx="7086600" cy="2139950"/>
          </a:xfrm>
          <a:prstGeom prst="rect">
            <a:avLst/>
          </a:prstGeom>
          <a:noFill/>
          <a:ln>
            <a:miter lim="800000"/>
          </a:ln>
        </p:spPr>
      </p:pic>
      <p:graphicFrame>
        <p:nvGraphicFramePr>
          <p:cNvPr id="567300" name=""/>
          <p:cNvGraphicFramePr>
            <a:graphicFrameLocks noChangeAspect="1"/>
          </p:cNvGraphicFramePr>
          <p:nvPr/>
        </p:nvGraphicFramePr>
        <p:xfrm>
          <a:off x="7115175" y="1438275"/>
          <a:ext cx="1984375" cy="2038350"/>
        </p:xfrm>
        <a:graphic>
          <a:graphicData uri="http://schemas.openxmlformats.org/presentationml/2006/ole">
            <mc:AlternateContent>
              <mc:Choice xmlns:v="urn:schemas-microsoft-com:vml" Requires="v">
                <p:oleObj spid="_x0000_s1038" name="Photo Editor 照片" r:id="rId4" progId="MSPhotoEd.3">
                  <p:embed/>
                </p:oleObj>
              </mc:Choice>
              <mc:Fallback>
                <p:oleObj name="Photo Editor 照片" r:id="rId4" progId="MSPhotoEd.3">
                  <p:embed/>
                  <p:pic>
                    <p:nvPicPr>
                      <p:cNvPr id="0" name="OLE substitute image"/>
                      <p:cNvPicPr/>
                      <p:nvPr/>
                    </p:nvPicPr>
                    <p:blipFill>
                      <a:blip r:embed="rId5"/>
                      <a:stretch>
                        <a:fillRect/>
                      </a:stretch>
                    </p:blipFill>
                    <p:spPr>
                      <a:xfrm>
                        <a:off x="7115175" y="1438275"/>
                        <a:ext cx="1984375" cy="2038350"/>
                      </a:xfrm>
                      <a:prstGeom prst="rect">
                        <a:avLst/>
                      </a:prstGeom>
                      <a:noFill/>
                    </p:spPr>
                  </p:pic>
                </p:oleObj>
              </mc:Fallback>
            </mc:AlternateContent>
          </a:graphicData>
        </a:graphic>
      </p:graphicFrame>
      <p:sp>
        <p:nvSpPr>
          <p:cNvPr id="567303" name=""/>
          <p:cNvSpPr/>
          <p:nvPr/>
        </p:nvSpPr>
        <p:spPr>
          <a:xfrm>
            <a:off x="381000" y="139700"/>
            <a:ext cx="8458200" cy="10795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AU" sz="5400">
                <a:solidFill>
                  <a:srgbClr val="FFFFFF"/>
                </a:solidFill>
                <a:effectLst>
                  <a:outerShdw blurRad="38100" dist="38100" dir="2700000" algn="tl">
                    <a:schemeClr val="bg2"/>
                  </a:outerShdw>
                </a:effectLst>
                <a:latin typeface="华文新魏" pitchFamily="2" charset="-122"/>
                <a:ea typeface="华文新魏" pitchFamily="2" charset="-122"/>
              </a:rPr>
              <a:t>西方经济学简明教程</a:t>
            </a:r>
            <a:endParaRPr kumimoji="1" lang="zh-CN" altLang="en-US" sz="4000">
              <a:solidFill>
                <a:srgbClr val="FFFFFF"/>
              </a:solidFill>
              <a:effectLst>
                <a:outerShdw blurRad="38100" dist="38100" dir="2700000" algn="tl">
                  <a:schemeClr val="bg2"/>
                </a:outerShdw>
              </a:effectLst>
              <a:ea typeface="华文新魏" pitchFamily="2" charset="-122"/>
            </a:endParaRPr>
          </a:p>
        </p:txBody>
      </p:sp>
      <p:sp>
        <p:nvSpPr>
          <p:cNvPr id="567304" name=""/>
          <p:cNvSpPr/>
          <p:nvPr/>
        </p:nvSpPr>
        <p:spPr>
          <a:xfrm>
            <a:off x="1676400" y="5686425"/>
            <a:ext cx="6280150" cy="942975"/>
          </a:xfrm>
          <a:prstGeom prst="rect">
            <a:avLst/>
          </a:prstGeom>
          <a:noFill/>
          <a:ln>
            <a:noFill/>
            <a:miter lim="800000"/>
          </a:ln>
          <a:effectLst/>
        </p:spPr>
        <p:txBody>
          <a:bodyPr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spcBef>
                <a:spcPct val="50000"/>
              </a:spcBef>
            </a:pPr>
            <a:r>
              <a:rPr lang="en-US" altLang="zh-CN" sz="1400">
                <a:latin typeface="Georgia" pitchFamily="18" charset="0"/>
                <a:ea typeface="宋体" pitchFamily="2" charset="-122"/>
              </a:rPr>
              <a:t>© Copyrights by Bocheng Yin, Xiaoyin Xu &amp; Jianliang Feng, 2006</a:t>
            </a:r>
            <a:endParaRPr lang="en-US" altLang="zh-CN" sz="1400">
              <a:latin typeface="Georgia" pitchFamily="18" charset="0"/>
              <a:ea typeface="宋体" pitchFamily="2" charset="-122"/>
            </a:endParaRPr>
          </a:p>
          <a:p>
            <a:pPr lvl="0" algn="ctr">
              <a:spcBef>
                <a:spcPct val="50000"/>
              </a:spcBef>
            </a:pPr>
            <a:r>
              <a:rPr lang="en-US" altLang="zh-CN" sz="1400">
                <a:latin typeface="Georgia" pitchFamily="18" charset="0"/>
                <a:ea typeface="宋体" pitchFamily="2" charset="-122"/>
              </a:rPr>
              <a:t>All rights reserved</a:t>
            </a:r>
            <a:endParaRPr lang="en-US" altLang="zh-CN" sz="1400">
              <a:latin typeface="Georgia" pitchFamily="18" charset="0"/>
              <a:ea typeface="宋体" pitchFamily="2" charset="-122"/>
            </a:endParaRPr>
          </a:p>
          <a:p>
            <a:pPr lvl="0" algn="ctr">
              <a:spcBef>
                <a:spcPct val="50000"/>
              </a:spcBef>
            </a:pPr>
            <a:r>
              <a:rPr lang="en-US" altLang="zh-CN" sz="1400">
                <a:latin typeface="Georgia" pitchFamily="18" charset="0"/>
                <a:ea typeface="宋体" pitchFamily="2" charset="-122"/>
              </a:rPr>
              <a:t>Fudan University</a:t>
            </a:r>
            <a:endParaRPr lang="en-US" altLang="zh-CN" sz="1400">
              <a:latin typeface="Georgia" pitchFamily="18" charset="0"/>
              <a:ea typeface="宋体" pitchFamily="2" charset="-122"/>
            </a:endParaRPr>
          </a:p>
        </p:txBody>
      </p:sp>
      <p:sp>
        <p:nvSpPr>
          <p:cNvPr id="567305" name="TextBox 567304"/>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7618" name=""/>
          <p:cNvSpPr/>
          <p:nvPr>
            <p:ph type="title"/>
          </p:nvPr>
        </p:nvSpPr>
        <p:spPr>
          <a:xfrm>
            <a:off x="912812" y="0"/>
            <a:ext cx="8231188" cy="989012"/>
          </a:xfrm>
          <a:prstGeom prst="rect">
            <a:avLst/>
          </a:prstGeom>
          <a:noFill/>
          <a:ln>
            <a:miter lim="800000"/>
          </a:ln>
        </p:spPr>
        <p:txBody>
          <a:bodyPr anchor="ctr" anchorCtr="0">
            <a:noAutofit/>
          </a:bodyPr>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lgn="ctr"/>
            <a:r>
              <a:rPr lang="zh-CN" altLang="en-US" sz="3200">
                <a:solidFill>
                  <a:schemeClr val="tx1"/>
                </a:solidFill>
              </a:rPr>
              <a:t>第六章 完全竞争市场和完全垄断市场中价格和产量的决定</a:t>
            </a:r>
            <a:endParaRPr lang="en-AU" altLang="zh-CN" sz="3200">
              <a:solidFill>
                <a:schemeClr val="tx1"/>
              </a:solidFill>
            </a:endParaRPr>
          </a:p>
        </p:txBody>
      </p:sp>
      <p:sp>
        <p:nvSpPr>
          <p:cNvPr id="367619" name=""/>
          <p:cNvSpPr/>
          <p:nvPr>
            <p:ph type="body" idx="4294967295"/>
          </p:nvPr>
        </p:nvSpPr>
        <p:spPr>
          <a:xfrm>
            <a:off x="2590800" y="1268412"/>
            <a:ext cx="5791200" cy="5121275"/>
          </a:xfrm>
          <a:prstGeom prst="rect">
            <a:avLst/>
          </a:prstGeom>
          <a:noFill/>
          <a:ln>
            <a:miter lim="800000"/>
          </a:ln>
        </p:spPr>
        <p:txBody>
          <a:bodyPr wrap="square">
            <a:spAutoFit/>
          </a:bodyPr>
          <a:lstStyle>
            <a:lvl1pPr marL="457200" indent="-457200" algn="l"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914400" indent="-247650" algn="l"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371600" indent="-41275"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1828800" indent="79375"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209800" indent="174625"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lgn="just">
              <a:lnSpc>
                <a:spcPct val="150000"/>
              </a:lnSpc>
              <a:buNone/>
            </a:pPr>
            <a:r>
              <a:rPr lang="zh-CN" altLang="en-US" sz="2000">
                <a:ea typeface="楷体_GB2312" pitchFamily="49" charset="-122"/>
              </a:rPr>
              <a:t>      前面我们分析了生产者行为和成本函数，并讨论了生产者如何根据即定的条件使生产达到最佳效益。但是成本函数只是表明了厂商生产各种产量所支付的最低成本，并不能说明厂商将选择什么样的产量水平。厂商最优产量的确定还要取决于其所面临的市场结构。 本章首先对不同的市场结构类型作了区分，说明了厂商实现利润最大化的一般条件。然后以完全竞争和完全垄断市场为研究对象，具体分析了厂商在短期与长期如何实现最大利润下的均衡产量和均衡价格。</a:t>
            </a:r>
            <a:endParaRPr lang="zh-CN" altLang="en-US" sz="2000">
              <a:latin typeface="楷体_GB2312" pitchFamily="49" charset="-122"/>
              <a:ea typeface="楷体_GB2312" pitchFamily="49" charset="-122"/>
            </a:endParaRPr>
          </a:p>
        </p:txBody>
      </p:sp>
      <p:pic>
        <p:nvPicPr>
          <p:cNvPr id="367620" name=""/>
          <p:cNvPicPr/>
          <p:nvPr/>
        </p:nvPicPr>
        <p:blipFill>
          <a:blip r:embed="rId3"/>
          <a:srcRect b="16074"/>
          <a:stretch>
            <a:fillRect/>
          </a:stretch>
        </p:blipFill>
        <p:spPr>
          <a:xfrm>
            <a:off x="0" y="1066800"/>
            <a:ext cx="2057400" cy="5791200"/>
          </a:xfrm>
          <a:prstGeom prst="rect">
            <a:avLst/>
          </a:prstGeom>
          <a:noFill/>
          <a:ln>
            <a:miter lim="800000"/>
          </a:ln>
        </p:spPr>
      </p:pic>
      <p:grpSp>
        <p:nvGrpSpPr>
          <p:cNvPr id="367621" name=""/>
          <p:cNvGrpSpPr/>
          <p:nvPr/>
        </p:nvGrpSpPr>
        <p:grpSpPr>
          <a:xfrm>
            <a:off x="-107950" y="5876925"/>
            <a:ext cx="1008062" cy="933450"/>
            <a:chOff x="-68" y="3702"/>
            <a:chExt cx="635" cy="588"/>
          </a:xfrm>
        </p:grpSpPr>
        <p:pic>
          <p:nvPicPr>
            <p:cNvPr id="367622" name=""/>
            <p:cNvPicPr/>
            <p:nvPr/>
          </p:nvPicPr>
          <p:blipFill>
            <a:blip r:embed="rId4"/>
            <a:stretch>
              <a:fillRect/>
            </a:stretch>
          </p:blipFill>
          <p:spPr>
            <a:xfrm>
              <a:off x="113" y="3702"/>
              <a:ext cx="288" cy="408"/>
            </a:xfrm>
            <a:prstGeom prst="rect">
              <a:avLst/>
            </a:prstGeom>
            <a:noFill/>
            <a:ln>
              <a:miter lim="800000"/>
            </a:ln>
          </p:spPr>
        </p:pic>
        <p:sp>
          <p:nvSpPr>
            <p:cNvPr id="367623" name=""/>
            <p:cNvSpPr/>
            <p:nvPr/>
          </p:nvSpPr>
          <p:spPr>
            <a:xfrm>
              <a:off x="-68" y="4071"/>
              <a:ext cx="635" cy="219"/>
            </a:xfrm>
            <a:prstGeom prst="rect">
              <a:avLst/>
            </a:prstGeom>
            <a:noFill/>
            <a:ln w="2540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400">
                  <a:solidFill>
                    <a:srgbClr val="FFFFFF"/>
                  </a:solidFill>
                  <a:latin typeface="黑体" pitchFamily="2" charset="-122"/>
                  <a:ea typeface="黑体" pitchFamily="2" charset="-122"/>
                </a:rPr>
                <a:t>世纪高教</a:t>
              </a:r>
              <a:endParaRPr kumimoji="1" lang="en-US" altLang="zh-CN" sz="1400">
                <a:solidFill>
                  <a:srgbClr val="FFFFFF"/>
                </a:solidFill>
                <a:latin typeface="黑体" pitchFamily="2" charset="-122"/>
                <a:ea typeface="黑体" pitchFamily="2" charset="-122"/>
              </a:endParaRPr>
            </a:p>
          </p:txBody>
        </p:sp>
      </p:grpSp>
      <p:sp>
        <p:nvSpPr>
          <p:cNvPr id="367624"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367625" name="Slide Number Placeholder 5"/>
          <p:cNvSpPr>
            <a:spLocks noGrp="1"/>
          </p:cNvSpPr>
          <p:nvPr>
            <p:ph type="sldNum" sz="quarter" idx="4"/>
          </p:nvPr>
        </p:nvSpPr>
        <p:spPr/>
        <p:txBody>
          <a:bodyPr/>
          <a:lstStyle/>
          <a:p>
            <a:pPr lvl="0" algn="r">
              <a:spcBef>
                <a:spcPct val="50000"/>
              </a:spcBef>
            </a:pPr>
            <a:fld id="{AEB3AAB9-522E-4884-80AB-61E284ECCCCC}" type="slidenum">
              <a:rPr lang="en-AU" altLang="zh-CN" sz="1400">
                <a:solidFill>
                  <a:srgbClr val="FFFFFF"/>
                </a:solidFill>
                <a:latin typeface="Arial"/>
                <a:ea typeface="宋体" pitchFamily="2" charset="-122"/>
              </a:rPr>
              <a:t>2</a:t>
            </a:fld>
            <a:endParaRPr lang="en-US"/>
          </a:p>
        </p:txBody>
      </p:sp>
      <p:sp>
        <p:nvSpPr>
          <p:cNvPr id="367626" name="TextBox 367625"/>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additive="base">
                                        <p:cTn id="6" dur="1" fill="hold">
                                          <p:stCondLst>
                                            <p:cond delay="0"/>
                                          </p:stCondLst>
                                        </p:cTn>
                                        <p:tgtEl>
                                          <p:spTgt spid="367619">
                                            <p:txEl>
                                              <p:pRg st="0" end="0"/>
                                            </p:txEl>
                                          </p:spTgt>
                                        </p:tgtEl>
                                        <p:attrNameLst>
                                          <p:attrName>style.visibility</p:attrName>
                                        </p:attrNameLst>
                                      </p:cBhvr>
                                      <p:to>
                                        <p:strVal val="visible"/>
                                      </p:to>
                                    </p:set>
                                    <p:anim calcmode="lin" valueType="num">
                                      <p:cBhvr additive="base">
                                        <p:cTn id="7" dur="500" fill="hold"/>
                                        <p:tgtEl>
                                          <p:spTgt spid="3676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761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7619" grpId="0" build="p" bldLvl="2"/>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9666" name=""/>
          <p:cNvSpPr/>
          <p:nvPr>
            <p:ph type="title"/>
          </p:nvPr>
        </p:nvSpPr>
        <p:spPr>
          <a:xfrm>
            <a:off x="912812" y="0"/>
            <a:ext cx="8231188" cy="989012"/>
          </a:xfrm>
          <a:prstGeom prst="rect">
            <a:avLst/>
          </a:prstGeom>
          <a:noFill/>
          <a:ln>
            <a:noFill/>
            <a:miter lim="800000"/>
          </a:ln>
          <a:effectLst>
            <a:outerShdw dist="17961" dir="2700000" algn="ctr">
              <a:schemeClr val="bg2"/>
            </a:outerShdw>
          </a:effectLst>
        </p:spPr>
        <p:txBody>
          <a:bodyPr anchor="ctr" anchorCtr="0">
            <a:noAutofit/>
          </a:bodyPr>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lgn="ctr"/>
            <a:r>
              <a:rPr lang="zh-CN" altLang="en-US" sz="3200">
                <a:solidFill>
                  <a:schemeClr val="tx1"/>
                </a:solidFill>
              </a:rPr>
              <a:t>第六章 完全竞争市场和完全垄断市场中价格和产量的决定</a:t>
            </a:r>
            <a:endParaRPr lang="zh-CN" altLang="en-AU" sz="3200">
              <a:solidFill>
                <a:schemeClr val="tx1"/>
              </a:solidFill>
            </a:endParaRPr>
          </a:p>
        </p:txBody>
      </p:sp>
      <p:sp>
        <p:nvSpPr>
          <p:cNvPr id="369667" name=""/>
          <p:cNvSpPr/>
          <p:nvPr>
            <p:ph type="body" idx="4294967295"/>
          </p:nvPr>
        </p:nvSpPr>
        <p:spPr>
          <a:xfrm>
            <a:off x="2667000" y="1600200"/>
            <a:ext cx="6096000" cy="4114800"/>
          </a:xfrm>
          <a:prstGeom prst="rect">
            <a:avLst/>
          </a:prstGeom>
          <a:noFill/>
          <a:ln>
            <a:noFill/>
            <a:miter lim="800000"/>
          </a:ln>
          <a:effectLst/>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buFontTx/>
              <a:buChar char="•"/>
            </a:pPr>
            <a:r>
              <a:rPr lang="zh-CN" altLang="en-US" sz="2800">
                <a:latin typeface="方正姚体" pitchFamily="2" charset="-122"/>
                <a:ea typeface="方正姚体" pitchFamily="2" charset="-122"/>
              </a:rPr>
              <a:t>节 有关厂商行为的几个概念</a:t>
            </a:r>
            <a:endParaRPr lang="zh-CN" altLang="en-US" sz="2800">
              <a:latin typeface="方正姚体" pitchFamily="2" charset="-122"/>
              <a:ea typeface="方正姚体" pitchFamily="2" charset="-122"/>
            </a:endParaRPr>
          </a:p>
          <a:p>
            <a:pPr lvl="0" algn="ctr">
              <a:buFontTx/>
              <a:buChar char="•"/>
            </a:pPr>
            <a:r>
              <a:rPr lang="zh-CN" altLang="en-US" sz="2800">
                <a:latin typeface="方正姚体" pitchFamily="2" charset="-122"/>
                <a:ea typeface="方正姚体" pitchFamily="2" charset="-122"/>
              </a:rPr>
              <a:t>第二节 完全竞争市场中价格和产量的决定</a:t>
            </a:r>
            <a:endParaRPr lang="en-AU" altLang="zh-CN" sz="2800">
              <a:latin typeface="方正姚体" pitchFamily="2" charset="-122"/>
              <a:ea typeface="方正姚体" pitchFamily="2" charset="-122"/>
            </a:endParaRPr>
          </a:p>
          <a:p>
            <a:pPr lvl="0" algn="ctr">
              <a:buFontTx/>
              <a:buChar char="•"/>
            </a:pPr>
            <a:r>
              <a:rPr lang="zh-CN" altLang="en-US" sz="2800">
                <a:latin typeface="方正姚体" pitchFamily="2" charset="-122"/>
                <a:ea typeface="方正姚体" pitchFamily="2" charset="-122"/>
              </a:rPr>
              <a:t>第三节 完全垄断市场中价格和产量的决定</a:t>
            </a:r>
            <a:endParaRPr lang="zh-CN" altLang="en-US" sz="2800">
              <a:solidFill>
                <a:schemeClr val="tx1"/>
              </a:solidFill>
              <a:latin typeface="方正姚体" pitchFamily="2" charset="-122"/>
              <a:ea typeface="方正姚体" pitchFamily="2" charset="-122"/>
            </a:endParaRPr>
          </a:p>
          <a:p>
            <a:pPr lvl="0">
              <a:buFontTx/>
              <a:buChar char="•"/>
            </a:pPr>
            <a:r>
              <a:rPr lang="zh-CN" altLang="en-US" sz="2800">
                <a:solidFill>
                  <a:schemeClr val="tx1"/>
                </a:solidFill>
                <a:latin typeface="方正姚体" pitchFamily="2" charset="-122"/>
                <a:ea typeface="方正姚体" pitchFamily="2" charset="-122"/>
              </a:rPr>
              <a:t>问/答</a:t>
            </a:r>
            <a:endParaRPr lang="en-US" altLang="zh-CN" sz="2800">
              <a:solidFill>
                <a:schemeClr val="tx1"/>
              </a:solidFill>
              <a:latin typeface="方正姚体" pitchFamily="2" charset="-122"/>
              <a:ea typeface="方正姚体" pitchFamily="2" charset="-122"/>
            </a:endParaRPr>
          </a:p>
        </p:txBody>
      </p:sp>
      <p:pic>
        <p:nvPicPr>
          <p:cNvPr id="369668" name=""/>
          <p:cNvPicPr/>
          <p:nvPr/>
        </p:nvPicPr>
        <p:blipFill>
          <a:blip r:embed="rId2"/>
          <a:srcRect b="16074"/>
          <a:stretch>
            <a:fillRect/>
          </a:stretch>
        </p:blipFill>
        <p:spPr>
          <a:xfrm>
            <a:off x="0" y="1066800"/>
            <a:ext cx="2057400" cy="5791200"/>
          </a:xfrm>
          <a:prstGeom prst="rect">
            <a:avLst/>
          </a:prstGeom>
          <a:noFill/>
          <a:ln>
            <a:miter lim="800000"/>
          </a:ln>
        </p:spPr>
      </p:pic>
      <p:grpSp>
        <p:nvGrpSpPr>
          <p:cNvPr id="369669" name=""/>
          <p:cNvGrpSpPr/>
          <p:nvPr/>
        </p:nvGrpSpPr>
        <p:grpSpPr>
          <a:xfrm>
            <a:off x="-107950" y="5876925"/>
            <a:ext cx="1008062" cy="933450"/>
            <a:chOff x="-68" y="3702"/>
            <a:chExt cx="635" cy="588"/>
          </a:xfrm>
        </p:grpSpPr>
        <p:pic>
          <p:nvPicPr>
            <p:cNvPr id="369670" name=""/>
            <p:cNvPicPr/>
            <p:nvPr/>
          </p:nvPicPr>
          <p:blipFill>
            <a:blip r:embed="rId3"/>
            <a:stretch>
              <a:fillRect/>
            </a:stretch>
          </p:blipFill>
          <p:spPr>
            <a:xfrm>
              <a:off x="113" y="3702"/>
              <a:ext cx="288" cy="408"/>
            </a:xfrm>
            <a:prstGeom prst="rect">
              <a:avLst/>
            </a:prstGeom>
            <a:noFill/>
            <a:ln>
              <a:miter lim="800000"/>
            </a:ln>
          </p:spPr>
        </p:pic>
        <p:sp>
          <p:nvSpPr>
            <p:cNvPr id="369671" name=""/>
            <p:cNvSpPr/>
            <p:nvPr/>
          </p:nvSpPr>
          <p:spPr>
            <a:xfrm>
              <a:off x="-68" y="4071"/>
              <a:ext cx="635" cy="219"/>
            </a:xfrm>
            <a:prstGeom prst="rect">
              <a:avLst/>
            </a:prstGeom>
            <a:noFill/>
            <a:ln w="2540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400">
                  <a:solidFill>
                    <a:srgbClr val="FFFFFF"/>
                  </a:solidFill>
                  <a:latin typeface="黑体" pitchFamily="2" charset="-122"/>
                  <a:ea typeface="黑体" pitchFamily="2" charset="-122"/>
                </a:rPr>
                <a:t>世纪高教</a:t>
              </a:r>
              <a:endParaRPr kumimoji="1" lang="en-US" altLang="zh-CN" sz="1400">
                <a:solidFill>
                  <a:srgbClr val="FFFFFF"/>
                </a:solidFill>
                <a:latin typeface="黑体" pitchFamily="2" charset="-122"/>
                <a:ea typeface="黑体" pitchFamily="2" charset="-122"/>
              </a:endParaRPr>
            </a:p>
          </p:txBody>
        </p:sp>
      </p:grpSp>
      <p:sp>
        <p:nvSpPr>
          <p:cNvPr id="369672"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369673" name="Slide Number Placeholder 5"/>
          <p:cNvSpPr>
            <a:spLocks noGrp="1"/>
          </p:cNvSpPr>
          <p:nvPr>
            <p:ph type="sldNum" sz="quarter" idx="4"/>
          </p:nvPr>
        </p:nvSpPr>
        <p:spPr/>
        <p:txBody>
          <a:bodyPr/>
          <a:lstStyle/>
          <a:p>
            <a:pPr lvl="0" algn="r">
              <a:spcBef>
                <a:spcPct val="50000"/>
              </a:spcBef>
            </a:pPr>
            <a:fld id="{5D63E329-DFED-48EE-8051-A95D28443D90}" type="slidenum">
              <a:rPr lang="en-AU" altLang="zh-CN" sz="1400">
                <a:solidFill>
                  <a:srgbClr val="FFFFFF"/>
                </a:solidFill>
                <a:latin typeface="Arial"/>
                <a:ea typeface="宋体" pitchFamily="2" charset="-122"/>
              </a:rPr>
              <a:t>3</a:t>
            </a:fld>
            <a:endParaRPr lang="en-US"/>
          </a:p>
        </p:txBody>
      </p:sp>
      <p:sp>
        <p:nvSpPr>
          <p:cNvPr id="369674" name="TextBox 369673"/>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(2)共55页，您现在浏览的是第3页!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1154" name=""/>
          <p:cNvSpPr/>
          <p:nvPr>
            <p:ph type="title"/>
          </p:nvPr>
        </p:nvSpPr>
        <p:spPr>
          <a:xfrm>
            <a:off x="912812" y="0"/>
            <a:ext cx="8231188" cy="989012"/>
          </a:xfrm>
          <a:prstGeom prst="rect">
            <a:avLst/>
          </a:prstGeom>
          <a:noFill/>
          <a:ln>
            <a:noFill/>
            <a:miter lim="800000"/>
          </a:ln>
          <a:effectLst>
            <a:outerShdw dist="17961" dir="2700000" algn="ctr">
              <a:schemeClr val="bg2"/>
            </a:outerShdw>
          </a:effectLst>
        </p:spPr>
        <p:txBody>
          <a:bodyPr anchor="ctr" anchorCtr="0">
            <a:noAutofit/>
          </a:bodyPr>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rPr lang="zh-CN" altLang="en-AU">
                <a:solidFill>
                  <a:schemeClr val="tx1"/>
                </a:solidFill>
              </a:rPr>
              <a:t>主题内容</a:t>
            </a:r>
            <a:endParaRPr lang="zh-CN" altLang="en-AU">
              <a:solidFill>
                <a:schemeClr val="tx1"/>
              </a:solidFill>
            </a:endParaRPr>
          </a:p>
        </p:txBody>
      </p:sp>
      <p:sp>
        <p:nvSpPr>
          <p:cNvPr id="561155" name=""/>
          <p:cNvSpPr/>
          <p:nvPr>
            <p:ph type="body" idx="4294967295"/>
          </p:nvPr>
        </p:nvSpPr>
        <p:spPr>
          <a:xfrm>
            <a:off x="2667000" y="1600200"/>
            <a:ext cx="6096000" cy="4114800"/>
          </a:xfrm>
          <a:prstGeom prst="rect">
            <a:avLst/>
          </a:prstGeom>
          <a:noFill/>
          <a:ln>
            <a:noFill/>
            <a:miter lim="800000"/>
          </a:ln>
          <a:effectLst/>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buFont typeface="Wingdings" pitchFamily="2" charset="2"/>
              <a:buChar char="F"/>
            </a:pPr>
            <a:r>
              <a:rPr lang="zh-CN" altLang="en-US" sz="2800">
                <a:latin typeface="方正姚体" pitchFamily="2" charset="-122"/>
                <a:ea typeface="方正姚体" pitchFamily="2" charset="-122"/>
              </a:rPr>
              <a:t>节 有关厂商行为的几个概念</a:t>
            </a:r>
            <a:endParaRPr lang="zh-CN" altLang="en-US" sz="2800">
              <a:latin typeface="方正姚体" pitchFamily="2" charset="-122"/>
              <a:ea typeface="方正姚体" pitchFamily="2" charset="-122"/>
            </a:endParaRPr>
          </a:p>
          <a:p>
            <a:pPr lvl="0" algn="ctr">
              <a:buFontTx/>
              <a:buChar char="•"/>
            </a:pPr>
            <a:r>
              <a:rPr lang="zh-CN" altLang="en-US" sz="2800">
                <a:solidFill>
                  <a:srgbClr val="0066CC"/>
                </a:solidFill>
                <a:latin typeface="方正姚体" pitchFamily="2" charset="-122"/>
                <a:ea typeface="方正姚体" pitchFamily="2" charset="-122"/>
              </a:rPr>
              <a:t>第二节 完全竞争市场中价格和产量的决定</a:t>
            </a:r>
            <a:endParaRPr lang="en-AU" altLang="zh-CN" sz="2800">
              <a:solidFill>
                <a:srgbClr val="0066CC"/>
              </a:solidFill>
              <a:latin typeface="方正姚体" pitchFamily="2" charset="-122"/>
              <a:ea typeface="方正姚体" pitchFamily="2" charset="-122"/>
            </a:endParaRPr>
          </a:p>
          <a:p>
            <a:pPr lvl="0" algn="ctr">
              <a:buFontTx/>
              <a:buChar char="•"/>
            </a:pPr>
            <a:r>
              <a:rPr lang="zh-CN" altLang="en-US" sz="2800">
                <a:solidFill>
                  <a:srgbClr val="0066CC"/>
                </a:solidFill>
                <a:latin typeface="方正姚体" pitchFamily="2" charset="-122"/>
                <a:ea typeface="方正姚体" pitchFamily="2" charset="-122"/>
              </a:rPr>
              <a:t>第三节 完全垄断市场中价格和产量的决定</a:t>
            </a:r>
            <a:endParaRPr lang="zh-CN" altLang="en-US" sz="2800">
              <a:solidFill>
                <a:srgbClr val="0066CC"/>
              </a:solidFill>
              <a:latin typeface="方正姚体" pitchFamily="2" charset="-122"/>
              <a:ea typeface="方正姚体" pitchFamily="2" charset="-122"/>
            </a:endParaRPr>
          </a:p>
          <a:p>
            <a:pPr lvl="0">
              <a:buFontTx/>
              <a:buChar char="•"/>
            </a:pPr>
            <a:r>
              <a:rPr lang="zh-CN" altLang="en-US" sz="2800">
                <a:solidFill>
                  <a:srgbClr val="0066CC"/>
                </a:solidFill>
                <a:latin typeface="方正姚体" pitchFamily="2" charset="-122"/>
                <a:ea typeface="方正姚体" pitchFamily="2" charset="-122"/>
              </a:rPr>
              <a:t>问/答</a:t>
            </a:r>
            <a:endParaRPr lang="en-US" altLang="zh-CN" sz="2800">
              <a:solidFill>
                <a:srgbClr val="0066CC"/>
              </a:solidFill>
              <a:latin typeface="方正姚体" pitchFamily="2" charset="-122"/>
              <a:ea typeface="方正姚体" pitchFamily="2" charset="-122"/>
            </a:endParaRPr>
          </a:p>
        </p:txBody>
      </p:sp>
      <p:pic>
        <p:nvPicPr>
          <p:cNvPr id="561156" name=""/>
          <p:cNvPicPr/>
          <p:nvPr/>
        </p:nvPicPr>
        <p:blipFill>
          <a:blip r:embed="rId2"/>
          <a:srcRect b="16074"/>
          <a:stretch>
            <a:fillRect/>
          </a:stretch>
        </p:blipFill>
        <p:spPr>
          <a:xfrm>
            <a:off x="0" y="1066800"/>
            <a:ext cx="2057400" cy="5791200"/>
          </a:xfrm>
          <a:prstGeom prst="rect">
            <a:avLst/>
          </a:prstGeom>
          <a:noFill/>
          <a:ln>
            <a:miter lim="800000"/>
          </a:ln>
        </p:spPr>
      </p:pic>
      <p:grpSp>
        <p:nvGrpSpPr>
          <p:cNvPr id="561157" name=""/>
          <p:cNvGrpSpPr/>
          <p:nvPr/>
        </p:nvGrpSpPr>
        <p:grpSpPr>
          <a:xfrm>
            <a:off x="-107950" y="5876925"/>
            <a:ext cx="1008062" cy="933450"/>
            <a:chOff x="-68" y="3702"/>
            <a:chExt cx="635" cy="588"/>
          </a:xfrm>
        </p:grpSpPr>
        <p:pic>
          <p:nvPicPr>
            <p:cNvPr id="561158" name=""/>
            <p:cNvPicPr/>
            <p:nvPr/>
          </p:nvPicPr>
          <p:blipFill>
            <a:blip r:embed="rId3"/>
            <a:stretch>
              <a:fillRect/>
            </a:stretch>
          </p:blipFill>
          <p:spPr>
            <a:xfrm>
              <a:off x="113" y="3702"/>
              <a:ext cx="288" cy="408"/>
            </a:xfrm>
            <a:prstGeom prst="rect">
              <a:avLst/>
            </a:prstGeom>
            <a:noFill/>
            <a:ln>
              <a:miter lim="800000"/>
            </a:ln>
          </p:spPr>
        </p:pic>
        <p:sp>
          <p:nvSpPr>
            <p:cNvPr id="561159" name=""/>
            <p:cNvSpPr/>
            <p:nvPr/>
          </p:nvSpPr>
          <p:spPr>
            <a:xfrm>
              <a:off x="-68" y="4071"/>
              <a:ext cx="635" cy="219"/>
            </a:xfrm>
            <a:prstGeom prst="rect">
              <a:avLst/>
            </a:prstGeom>
            <a:noFill/>
            <a:ln w="2540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400">
                  <a:solidFill>
                    <a:srgbClr val="FFFFFF"/>
                  </a:solidFill>
                  <a:latin typeface="黑体" pitchFamily="2" charset="-122"/>
                  <a:ea typeface="黑体" pitchFamily="2" charset="-122"/>
                </a:rPr>
                <a:t>世纪高教</a:t>
              </a:r>
              <a:endParaRPr kumimoji="1" lang="en-US" altLang="zh-CN" sz="1400">
                <a:solidFill>
                  <a:srgbClr val="FFFFFF"/>
                </a:solidFill>
                <a:latin typeface="黑体" pitchFamily="2" charset="-122"/>
                <a:ea typeface="黑体" pitchFamily="2" charset="-122"/>
              </a:endParaRPr>
            </a:p>
          </p:txBody>
        </p:sp>
      </p:grpSp>
      <p:sp>
        <p:nvSpPr>
          <p:cNvPr id="561160"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61161" name="Slide Number Placeholder 5"/>
          <p:cNvSpPr>
            <a:spLocks noGrp="1"/>
          </p:cNvSpPr>
          <p:nvPr>
            <p:ph type="sldNum" sz="quarter" idx="4"/>
          </p:nvPr>
        </p:nvSpPr>
        <p:spPr/>
        <p:txBody>
          <a:bodyPr/>
          <a:lstStyle/>
          <a:p>
            <a:pPr lvl="0" algn="r">
              <a:spcBef>
                <a:spcPct val="50000"/>
              </a:spcBef>
            </a:pPr>
            <a:fld id="{58E47FA4-6C39-4115-9EB9-2BD2C62125CF}" type="slidenum">
              <a:rPr lang="en-AU" altLang="zh-CN" sz="1400">
                <a:solidFill>
                  <a:srgbClr val="FFFFFF"/>
                </a:solidFill>
                <a:latin typeface="Arial"/>
                <a:ea typeface="宋体" pitchFamily="2" charset="-122"/>
              </a:rPr>
              <a:t>4</a:t>
            </a:fld>
            <a:endParaRPr lang="en-US"/>
          </a:p>
        </p:txBody>
      </p:sp>
      <p:sp>
        <p:nvSpPr>
          <p:cNvPr id="561162" name="TextBox 56116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(2)共55页，您现在浏览的是第4页!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1394"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市场及市场结构类型</a:t>
            </a:r>
          </a:p>
        </p:txBody>
      </p:sp>
      <p:sp>
        <p:nvSpPr>
          <p:cNvPr id="571507" name=""/>
          <p:cNvSpPr/>
          <p:nvPr>
            <p:ph type="body" idx="4294967295"/>
          </p:nvPr>
        </p:nvSpPr>
        <p:spPr>
          <a:xfrm>
            <a:off x="838200" y="1219200"/>
            <a:ext cx="7621588" cy="409575"/>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lvl="0" algn="ctr">
              <a:buNone/>
            </a:pPr>
            <a:r>
              <a:rPr lang="zh-CN" altLang="en-US" sz="1600" b="0">
                <a:solidFill>
                  <a:schemeClr val="accent1"/>
                </a:solidFill>
              </a:rPr>
              <a:t>表</a:t>
            </a:r>
            <a:r>
              <a:rPr lang="en-US" altLang="zh-CN" sz="1600" b="0">
                <a:solidFill>
                  <a:schemeClr val="accent1"/>
                </a:solidFill>
              </a:rPr>
              <a:t>6</a:t>
            </a:r>
            <a:r>
              <a:rPr lang="zh-CN" altLang="en-US" sz="1600" b="0">
                <a:solidFill>
                  <a:schemeClr val="accent1"/>
                </a:solidFill>
              </a:rPr>
              <a:t>－</a:t>
            </a:r>
            <a:r>
              <a:rPr lang="en-US" altLang="zh-CN" sz="1600" b="0">
                <a:solidFill>
                  <a:schemeClr val="accent1"/>
                </a:solidFill>
              </a:rPr>
              <a:t>1  </a:t>
            </a:r>
            <a:r>
              <a:rPr lang="zh-CN" altLang="en-US" sz="1600" b="0">
                <a:solidFill>
                  <a:schemeClr val="accent1"/>
                </a:solidFill>
              </a:rPr>
              <a:t>四种市场和厂商的基本特征比较</a:t>
            </a:r>
            <a:endParaRPr lang="zh-CN" altLang="en-US" sz="1600" b="0">
              <a:solidFill>
                <a:schemeClr val="accent1"/>
              </a:solidFill>
            </a:endParaRPr>
          </a:p>
        </p:txBody>
      </p:sp>
      <p:graphicFrame>
        <p:nvGraphicFramePr>
          <p:cNvPr id="571560" name=""/>
          <p:cNvGraphicFramePr>
            <a:graphicFrameLocks noGrp="1"/>
          </p:cNvGraphicFramePr>
          <p:nvPr>
            <p:ph sz="half" idx="2"/>
          </p:nvPr>
        </p:nvGraphicFramePr>
        <p:xfrm>
          <a:off x="971550" y="1700212"/>
          <a:ext cx="7848600" cy="4665028"/>
        </p:xfrm>
        <a:graphic>
          <a:graphicData uri="http://schemas.openxmlformats.org/drawingml/2006/table">
            <a:tbl>
              <a:tblPr/>
              <a:tblGrid>
                <a:gridCol w="1249362"/>
                <a:gridCol w="1319212"/>
                <a:gridCol w="1320800"/>
                <a:gridCol w="1319212"/>
                <a:gridCol w="1320800"/>
                <a:gridCol w="1319212"/>
              </a:tblGrid>
              <a:tr h="720725">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sz="1800" b="0">
                          <a:solidFill>
                            <a:srgbClr val="FF9900"/>
                          </a:solidFill>
                        </a:rPr>
                        <a:t>市场结构类型</a:t>
                      </a:r>
                      <a:endParaRPr lang="zh-CN" altLang="en-US" sz="1800" b="0">
                        <a:solidFill>
                          <a:srgbClr val="FF9900"/>
                        </a:solidFill>
                      </a:endParaRPr>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b="0">
                          <a:solidFill>
                            <a:srgbClr val="FF9900"/>
                          </a:solidFill>
                        </a:rPr>
                        <a:t>厂商数目</a:t>
                      </a:r>
                      <a:endParaRPr lang="zh-CN" altLang="en-US" b="0">
                        <a:solidFill>
                          <a:srgbClr val="FF9900"/>
                        </a:solidFill>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sz="1800" b="0">
                          <a:solidFill>
                            <a:srgbClr val="FF9900"/>
                          </a:solidFill>
                        </a:rPr>
                        <a:t>产品差别程度</a:t>
                      </a:r>
                      <a:endParaRPr lang="zh-CN" altLang="en-US" sz="1800" b="0">
                        <a:solidFill>
                          <a:srgbClr val="FF9900"/>
                        </a:solidFill>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sz="1600" b="0">
                          <a:solidFill>
                            <a:srgbClr val="FF9900"/>
                          </a:solidFill>
                        </a:rPr>
                        <a:t>个别厂商控制价格程度</a:t>
                      </a:r>
                      <a:endParaRPr lang="zh-CN" altLang="en-US" sz="1600" b="0">
                        <a:solidFill>
                          <a:srgbClr val="FF9900"/>
                        </a:solidFill>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sz="1600" b="0">
                          <a:solidFill>
                            <a:srgbClr val="FF9900"/>
                          </a:solidFill>
                        </a:rPr>
                        <a:t>厂商进入产业难易程度</a:t>
                      </a:r>
                      <a:endParaRPr lang="en-US" altLang="zh-CN" sz="1600" b="0">
                        <a:solidFill>
                          <a:srgbClr val="FF9900"/>
                        </a:solidFill>
                      </a:endParaRP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sz="1800" b="0">
                          <a:solidFill>
                            <a:srgbClr val="FF9900"/>
                          </a:solidFill>
                        </a:rPr>
                        <a:t>现实中接近的行业</a:t>
                      </a:r>
                      <a:endParaRPr lang="zh-CN" altLang="en-US" sz="1800" b="0">
                        <a:solidFill>
                          <a:srgbClr val="FF9900"/>
                        </a:solidFill>
                      </a:endParaRPr>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tr>
              <a:tr h="979488">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b="0">
                          <a:solidFill>
                            <a:schemeClr val="hlink"/>
                          </a:solidFill>
                        </a:rPr>
                        <a:t>完全竞争</a:t>
                      </a:r>
                      <a:endParaRPr lang="zh-CN" altLang="en-US" b="0">
                        <a:solidFill>
                          <a:schemeClr val="hlink"/>
                        </a:solidFill>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很多</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无差别</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没有</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完全自由</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农业</a:t>
                      </a:r>
                      <a:endParaRPr lang="zh-CN" altLang="en-US"/>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979488">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b="0">
                          <a:solidFill>
                            <a:schemeClr val="hlink"/>
                          </a:solidFill>
                        </a:rPr>
                        <a:t>垄断竞争</a:t>
                      </a:r>
                      <a:endParaRPr lang="zh-CN" altLang="en-US" b="0">
                        <a:solidFill>
                          <a:schemeClr val="hlink"/>
                        </a:solidFill>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很多</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有些差别</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有一些</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比较自由</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零售业</a:t>
                      </a:r>
                      <a:endParaRPr lang="zh-CN" altLang="en-US"/>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979488">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b="0">
                          <a:solidFill>
                            <a:schemeClr val="hlink"/>
                          </a:solidFill>
                        </a:rPr>
                        <a:t>寡头垄断</a:t>
                      </a:r>
                      <a:endParaRPr lang="zh-CN" altLang="en-US" b="0">
                        <a:solidFill>
                          <a:schemeClr val="hlink"/>
                        </a:solidFill>
                      </a:endParaRP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几个</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有或没有差别</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相当有</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有限</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汽车制造业</a:t>
                      </a:r>
                      <a:endParaRPr lang="zh-CN" altLang="en-US"/>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979488">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b="0">
                          <a:solidFill>
                            <a:schemeClr val="hlink"/>
                          </a:solidFill>
                        </a:rPr>
                        <a:t>完全垄断</a:t>
                      </a:r>
                      <a:endParaRPr lang="zh-CN" altLang="en-US" b="0">
                        <a:solidFill>
                          <a:schemeClr val="hlink"/>
                        </a:solidFill>
                      </a:endParaRPr>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一个</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唯一产品无替代品</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很大，但常受政府管制</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不能</a:t>
                      </a:r>
                      <a:endParaRPr lang="zh-CN" altLang="en-US"/>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0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0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0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0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1800" b="1" i="0" u="none" baseline="0">
                          <a:solidFill>
                            <a:srgbClr val="FFFFFF"/>
                          </a:solidFill>
                          <a:latin typeface="Times New Roman" pitchFamily="18" charset="0"/>
                          <a:ea typeface="宋体" pitchFamily="2" charset="-122"/>
                        </a:defRPr>
                      </a:lvl5pPr>
                    </a:lstStyle>
                    <a:p>
                      <a:pPr marL="0" lvl="0" indent="0" algn="ctr">
                        <a:buNone/>
                      </a:pPr>
                      <a:r>
                        <a:rPr lang="zh-CN" altLang="en-US"/>
                        <a:t>公用事业</a:t>
                      </a:r>
                      <a:endParaRPr lang="zh-CN" altLang="en-US"/>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571561" name="Date Placeholder 4"/>
          <p:cNvSpPr>
            <a:spLocks noGrp="1"/>
          </p:cNvSpPr>
          <p:nvPr>
            <p:ph type="dt" sz="half" idx="3"/>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71562" name="Slide Number Placeholder 6"/>
          <p:cNvSpPr>
            <a:spLocks noGrp="1"/>
          </p:cNvSpPr>
          <p:nvPr>
            <p:ph type="sldNum" sz="quarter" idx="5"/>
          </p:nvPr>
        </p:nvSpPr>
        <p:spPr/>
        <p:txBody>
          <a:bodyPr/>
          <a:lstStyle/>
          <a:p>
            <a:pPr lvl="0" algn="r">
              <a:spcBef>
                <a:spcPct val="50000"/>
              </a:spcBef>
            </a:pPr>
            <a:fld id="{8D14ECF1-4CC1-4F23-8210-F83DBEAC9D82}" type="slidenum">
              <a:rPr lang="en-AU" altLang="zh-CN" sz="1400">
                <a:solidFill>
                  <a:srgbClr val="FFFFFF"/>
                </a:solidFill>
                <a:latin typeface="Arial"/>
                <a:ea typeface="宋体" pitchFamily="2" charset="-122"/>
              </a:rPr>
              <a:t>5</a:t>
            </a:fld>
            <a:endParaRPr lang="en-US"/>
          </a:p>
        </p:txBody>
      </p:sp>
      <p:sp>
        <p:nvSpPr>
          <p:cNvPr id="571563" name="TextBox 571562"/>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(2)共55页，您现在浏览的是第5页!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241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厂商的收益与利润</a:t>
            </a:r>
          </a:p>
        </p:txBody>
      </p:sp>
      <p:sp>
        <p:nvSpPr>
          <p:cNvPr id="572419" name=""/>
          <p:cNvSpPr/>
          <p:nvPr>
            <p:ph type="body" idx="4294967295"/>
          </p:nvPr>
        </p:nvSpPr>
        <p:spPr>
          <a:xfrm>
            <a:off x="838200" y="1219200"/>
            <a:ext cx="7467600" cy="5229225"/>
          </a:xfrm>
          <a:prstGeom prst="rect">
            <a:avLst/>
          </a:prstGeom>
          <a:noFill/>
          <a:ln>
            <a:miter lim="800000"/>
          </a:ln>
        </p:spPr>
        <p:txBody>
          <a:bodyPr>
            <a:sp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厂商的收益</a:t>
            </a:r>
            <a:endParaRPr lang="zh-CN" altLang="en-US"/>
          </a:p>
          <a:p>
            <a:pPr lvl="0">
              <a:buNone/>
            </a:pPr>
            <a:r>
              <a:rPr lang="zh-CN" altLang="en-US"/>
              <a:t>	</a:t>
            </a:r>
            <a:r>
              <a:rPr lang="zh-CN" altLang="en-US">
                <a:solidFill>
                  <a:srgbClr val="FFFF00"/>
                </a:solidFill>
              </a:rPr>
              <a:t>总收益(</a:t>
            </a:r>
            <a:r>
              <a:rPr lang="en-US" altLang="zh-CN" i="1">
                <a:solidFill>
                  <a:srgbClr val="FFFF00"/>
                </a:solidFill>
              </a:rPr>
              <a:t>Total Revenue</a:t>
            </a:r>
            <a:r>
              <a:rPr lang="en-US" altLang="zh-CN">
                <a:solidFill>
                  <a:srgbClr val="FFFF00"/>
                </a:solidFill>
              </a:rPr>
              <a:t>)：</a:t>
            </a:r>
            <a:r>
              <a:rPr lang="en-US" altLang="zh-CN" i="1"/>
              <a:t>TR=P·Q</a:t>
            </a:r>
            <a:endParaRPr lang="en-US" altLang="zh-CN" i="1"/>
          </a:p>
          <a:p>
            <a:pPr lvl="0">
              <a:buNone/>
            </a:pPr>
            <a:r>
              <a:rPr lang="en-US" altLang="zh-CN" i="1"/>
              <a:t>	</a:t>
            </a:r>
            <a:r>
              <a:rPr lang="zh-CN" altLang="en-US">
                <a:solidFill>
                  <a:srgbClr val="FFFF00"/>
                </a:solidFill>
              </a:rPr>
              <a:t>平均收益(</a:t>
            </a:r>
            <a:r>
              <a:rPr lang="en-US" altLang="zh-CN" i="1">
                <a:solidFill>
                  <a:srgbClr val="FFFF00"/>
                </a:solidFill>
              </a:rPr>
              <a:t>Average Revenue</a:t>
            </a:r>
            <a:r>
              <a:rPr lang="en-US" altLang="zh-CN">
                <a:solidFill>
                  <a:srgbClr val="FFFF00"/>
                </a:solidFill>
              </a:rPr>
              <a:t>)：</a:t>
            </a:r>
            <a:r>
              <a:rPr lang="en-US" altLang="zh-CN" i="1"/>
              <a:t>AR=TR/Q=(P·Q)/Q=P</a:t>
            </a:r>
            <a:endParaRPr lang="en-US" altLang="zh-CN" i="1"/>
          </a:p>
          <a:p>
            <a:pPr lvl="0">
              <a:buNone/>
            </a:pPr>
            <a:r>
              <a:rPr lang="en-US" altLang="zh-CN" i="1"/>
              <a:t>	</a:t>
            </a:r>
            <a:r>
              <a:rPr lang="zh-CN" altLang="en-US">
                <a:solidFill>
                  <a:srgbClr val="FFFF00"/>
                </a:solidFill>
              </a:rPr>
              <a:t>边际收益(</a:t>
            </a:r>
            <a:r>
              <a:rPr lang="en-US" altLang="zh-CN" i="1">
                <a:solidFill>
                  <a:srgbClr val="FFFF00"/>
                </a:solidFill>
              </a:rPr>
              <a:t>Marginal Revenue</a:t>
            </a:r>
            <a:r>
              <a:rPr lang="en-US" altLang="zh-CN">
                <a:solidFill>
                  <a:srgbClr val="FFFF00"/>
                </a:solidFill>
              </a:rPr>
              <a:t>)：</a:t>
            </a:r>
            <a:r>
              <a:rPr lang="en-US" altLang="zh-CN" i="1"/>
              <a:t>MR= △TR/△Q</a:t>
            </a:r>
            <a:endParaRPr lang="en-US" altLang="zh-CN" i="1"/>
          </a:p>
          <a:p>
            <a:pPr lvl="0">
              <a:buNone/>
            </a:pPr>
            <a:r>
              <a:rPr lang="zh-CN" altLang="en-US" i="1"/>
              <a:t>                                                          </a:t>
            </a:r>
            <a:r>
              <a:rPr lang="zh-CN" altLang="en-US"/>
              <a:t>或</a:t>
            </a:r>
            <a:r>
              <a:rPr lang="en-US" altLang="zh-CN" i="1"/>
              <a:t>dTR/dQ</a:t>
            </a:r>
            <a:endParaRPr lang="en-US" altLang="zh-CN" i="1"/>
          </a:p>
          <a:p>
            <a:pPr lvl="0"/>
            <a:r>
              <a:rPr lang="zh-CN" altLang="en-US"/>
              <a:t>厂商的利润</a:t>
            </a:r>
            <a:endParaRPr lang="zh-CN" altLang="en-US"/>
          </a:p>
          <a:p>
            <a:pPr lvl="0">
              <a:buNone/>
            </a:pPr>
            <a:r>
              <a:rPr lang="zh-CN" altLang="en-US"/>
              <a:t>	会计利润、经济利润和正常利润</a:t>
            </a:r>
            <a:endParaRPr lang="zh-CN" altLang="en-US"/>
          </a:p>
          <a:p>
            <a:pPr lvl="0"/>
            <a:r>
              <a:rPr lang="zh-CN" altLang="en-US"/>
              <a:t>厂商产量决定的制约因素</a:t>
            </a:r>
            <a:endParaRPr lang="zh-CN" altLang="en-US"/>
          </a:p>
          <a:p>
            <a:pPr lvl="1"/>
            <a:r>
              <a:rPr lang="zh-CN" altLang="en-US"/>
              <a:t>企业的目标（利润最大化）</a:t>
            </a:r>
            <a:endParaRPr lang="zh-CN" altLang="en-US"/>
          </a:p>
          <a:p>
            <a:pPr lvl="1"/>
            <a:r>
              <a:rPr lang="zh-CN" altLang="en-US"/>
              <a:t>技术（生产函数、成本函数）</a:t>
            </a:r>
            <a:endParaRPr lang="zh-CN" altLang="en-US"/>
          </a:p>
        </p:txBody>
      </p:sp>
      <p:sp>
        <p:nvSpPr>
          <p:cNvPr id="572420"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72421" name="Slide Number Placeholder 5"/>
          <p:cNvSpPr>
            <a:spLocks noGrp="1"/>
          </p:cNvSpPr>
          <p:nvPr>
            <p:ph type="sldNum" sz="quarter" idx="4"/>
          </p:nvPr>
        </p:nvSpPr>
        <p:spPr/>
        <p:txBody>
          <a:bodyPr/>
          <a:lstStyle/>
          <a:p>
            <a:pPr lvl="0" algn="r">
              <a:spcBef>
                <a:spcPct val="50000"/>
              </a:spcBef>
            </a:pPr>
            <a:fld id="{E2F77699-197A-46B6-8A51-CE9106DA958E}" type="slidenum">
              <a:rPr lang="en-AU" altLang="zh-CN" sz="1400">
                <a:solidFill>
                  <a:srgbClr val="FFFFFF"/>
                </a:solidFill>
                <a:latin typeface="Arial"/>
                <a:ea typeface="宋体" pitchFamily="2" charset="-122"/>
              </a:rPr>
              <a:t>6</a:t>
            </a:fld>
            <a:endParaRPr lang="en-US"/>
          </a:p>
        </p:txBody>
      </p:sp>
      <p:sp>
        <p:nvSpPr>
          <p:cNvPr id="572422" name="TextBox 57242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(2)共55页，您现在浏览的是第6页!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72419">
                                            <p:txEl>
                                              <p:pRg st="0" end="0"/>
                                            </p:txEl>
                                          </p:spTgt>
                                        </p:tgtEl>
                                        <p:attrNameLst>
                                          <p:attrName>style.visibility</p:attrName>
                                        </p:attrNameLst>
                                      </p:cBhvr>
                                      <p:to>
                                        <p:strVal val="visible"/>
                                      </p:to>
                                    </p:set>
                                    <p:anim calcmode="lin" valueType="num">
                                      <p:cBhvr additive="base">
                                        <p:cTn id="7" dur="500" fill="hold"/>
                                        <p:tgtEl>
                                          <p:spTgt spid="5724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724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572419">
                                            <p:txEl>
                                              <p:pRg st="1" end="1"/>
                                            </p:txEl>
                                          </p:spTgt>
                                        </p:tgtEl>
                                        <p:attrNameLst>
                                          <p:attrName>style.visibility</p:attrName>
                                        </p:attrNameLst>
                                      </p:cBhvr>
                                      <p:to>
                                        <p:strVal val="visible"/>
                                      </p:to>
                                    </p:set>
                                    <p:anim calcmode="lin" valueType="num">
                                      <p:cBhvr additive="base">
                                        <p:cTn id="13" dur="500" fill="hold"/>
                                        <p:tgtEl>
                                          <p:spTgt spid="5724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724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572419">
                                            <p:txEl>
                                              <p:pRg st="2" end="2"/>
                                            </p:txEl>
                                          </p:spTgt>
                                        </p:tgtEl>
                                        <p:attrNameLst>
                                          <p:attrName>style.visibility</p:attrName>
                                        </p:attrNameLst>
                                      </p:cBhvr>
                                      <p:to>
                                        <p:strVal val="visible"/>
                                      </p:to>
                                    </p:set>
                                    <p:anim calcmode="lin" valueType="num">
                                      <p:cBhvr additive="base">
                                        <p:cTn id="19" dur="500" fill="hold"/>
                                        <p:tgtEl>
                                          <p:spTgt spid="5724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724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572419">
                                            <p:txEl>
                                              <p:pRg st="3" end="3"/>
                                            </p:txEl>
                                          </p:spTgt>
                                        </p:tgtEl>
                                        <p:attrNameLst>
                                          <p:attrName>style.visibility</p:attrName>
                                        </p:attrNameLst>
                                      </p:cBhvr>
                                      <p:to>
                                        <p:strVal val="visible"/>
                                      </p:to>
                                    </p:set>
                                    <p:anim calcmode="lin" valueType="num">
                                      <p:cBhvr additive="base">
                                        <p:cTn id="25" dur="500" fill="hold"/>
                                        <p:tgtEl>
                                          <p:spTgt spid="5724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724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572419">
                                            <p:txEl>
                                              <p:pRg st="4" end="4"/>
                                            </p:txEl>
                                          </p:spTgt>
                                        </p:tgtEl>
                                        <p:attrNameLst>
                                          <p:attrName>style.visibility</p:attrName>
                                        </p:attrNameLst>
                                      </p:cBhvr>
                                      <p:to>
                                        <p:strVal val="visible"/>
                                      </p:to>
                                    </p:set>
                                    <p:anim calcmode="lin" valueType="num">
                                      <p:cBhvr additive="base">
                                        <p:cTn id="31" dur="500" fill="hold"/>
                                        <p:tgtEl>
                                          <p:spTgt spid="5724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7241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572419">
                                            <p:txEl>
                                              <p:pRg st="5" end="5"/>
                                            </p:txEl>
                                          </p:spTgt>
                                        </p:tgtEl>
                                        <p:attrNameLst>
                                          <p:attrName>style.visibility</p:attrName>
                                        </p:attrNameLst>
                                      </p:cBhvr>
                                      <p:to>
                                        <p:strVal val="visible"/>
                                      </p:to>
                                    </p:set>
                                    <p:anim calcmode="lin" valueType="num">
                                      <p:cBhvr additive="base">
                                        <p:cTn id="37" dur="500" fill="hold"/>
                                        <p:tgtEl>
                                          <p:spTgt spid="57241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7241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8" dur="500" fill="hold" grpId="0" nodeType="clickEffect">
                                  <p:stCondLst>
                                    <p:cond delay="0"/>
                                  </p:stCondLst>
                                  <p:childTnLst>
                                    <p:set>
                                      <p:cBhvr additive="base">
                                        <p:cTn id="42" dur="1" fill="hold">
                                          <p:stCondLst>
                                            <p:cond delay="0"/>
                                          </p:stCondLst>
                                        </p:cTn>
                                        <p:tgtEl>
                                          <p:spTgt spid="572419">
                                            <p:txEl>
                                              <p:pRg st="6" end="6"/>
                                            </p:txEl>
                                          </p:spTgt>
                                        </p:tgtEl>
                                        <p:attrNameLst>
                                          <p:attrName>style.visibility</p:attrName>
                                        </p:attrNameLst>
                                      </p:cBhvr>
                                      <p:to>
                                        <p:strVal val="visible"/>
                                      </p:to>
                                    </p:set>
                                    <p:anim calcmode="lin" valueType="num">
                                      <p:cBhvr additive="base">
                                        <p:cTn id="43" dur="500" fill="hold"/>
                                        <p:tgtEl>
                                          <p:spTgt spid="572419">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7241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2" presetClass="entr" presetSubtype="8" dur="500" fill="hold" grpId="0" nodeType="clickEffect">
                                  <p:stCondLst>
                                    <p:cond delay="0"/>
                                  </p:stCondLst>
                                  <p:childTnLst>
                                    <p:set>
                                      <p:cBhvr additive="base">
                                        <p:cTn id="48" dur="1" fill="hold">
                                          <p:stCondLst>
                                            <p:cond delay="0"/>
                                          </p:stCondLst>
                                        </p:cTn>
                                        <p:tgtEl>
                                          <p:spTgt spid="572419">
                                            <p:txEl>
                                              <p:pRg st="7" end="7"/>
                                            </p:txEl>
                                          </p:spTgt>
                                        </p:tgtEl>
                                        <p:attrNameLst>
                                          <p:attrName>style.visibility</p:attrName>
                                        </p:attrNameLst>
                                      </p:cBhvr>
                                      <p:to>
                                        <p:strVal val="visible"/>
                                      </p:to>
                                    </p:set>
                                    <p:anim calcmode="lin" valueType="num">
                                      <p:cBhvr additive="base">
                                        <p:cTn id="49" dur="500" fill="hold"/>
                                        <p:tgtEl>
                                          <p:spTgt spid="572419">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572419">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2" presetClass="entr" presetSubtype="8" dur="500" fill="hold" grpId="0" nodeType="clickEffect">
                                  <p:stCondLst>
                                    <p:cond delay="0"/>
                                  </p:stCondLst>
                                  <p:childTnLst>
                                    <p:set>
                                      <p:cBhvr additive="base">
                                        <p:cTn id="54" dur="1" fill="hold">
                                          <p:stCondLst>
                                            <p:cond delay="0"/>
                                          </p:stCondLst>
                                        </p:cTn>
                                        <p:tgtEl>
                                          <p:spTgt spid="572419">
                                            <p:txEl>
                                              <p:pRg st="8" end="8"/>
                                            </p:txEl>
                                          </p:spTgt>
                                        </p:tgtEl>
                                        <p:attrNameLst>
                                          <p:attrName>style.visibility</p:attrName>
                                        </p:attrNameLst>
                                      </p:cBhvr>
                                      <p:to>
                                        <p:strVal val="visible"/>
                                      </p:to>
                                    </p:set>
                                    <p:anim calcmode="lin" valueType="num">
                                      <p:cBhvr additive="base">
                                        <p:cTn id="55" dur="500" fill="hold"/>
                                        <p:tgtEl>
                                          <p:spTgt spid="572419">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572419">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2" presetClass="entr" presetSubtype="8" dur="500" fill="hold" grpId="0" nodeType="clickEffect">
                                  <p:stCondLst>
                                    <p:cond delay="0"/>
                                  </p:stCondLst>
                                  <p:childTnLst>
                                    <p:set>
                                      <p:cBhvr additive="base">
                                        <p:cTn id="60" dur="1" fill="hold">
                                          <p:stCondLst>
                                            <p:cond delay="0"/>
                                          </p:stCondLst>
                                        </p:cTn>
                                        <p:tgtEl>
                                          <p:spTgt spid="572419">
                                            <p:txEl>
                                              <p:pRg st="9" end="9"/>
                                            </p:txEl>
                                          </p:spTgt>
                                        </p:tgtEl>
                                        <p:attrNameLst>
                                          <p:attrName>style.visibility</p:attrName>
                                        </p:attrNameLst>
                                      </p:cBhvr>
                                      <p:to>
                                        <p:strVal val="visible"/>
                                      </p:to>
                                    </p:set>
                                    <p:anim calcmode="lin" valueType="num">
                                      <p:cBhvr additive="base">
                                        <p:cTn id="61" dur="500" fill="hold"/>
                                        <p:tgtEl>
                                          <p:spTgt spid="572419">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572419">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2419" grpId="0" uiExpand="1" build="p" bldLvl="2"/>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4466"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厂商的收益与利润</a:t>
            </a:r>
          </a:p>
        </p:txBody>
      </p:sp>
      <p:sp>
        <p:nvSpPr>
          <p:cNvPr id="574467"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利润函数及厂商利润极大化条件（续1）</a:t>
            </a:r>
            <a:endParaRPr lang="zh-CN" altLang="en-US"/>
          </a:p>
          <a:p>
            <a:pPr lvl="0">
              <a:buNone/>
            </a:pPr>
            <a:r>
              <a:rPr lang="zh-CN" altLang="en-US"/>
              <a:t>	利润最大化的充分条件要求对</a:t>
            </a:r>
            <a:r>
              <a:rPr lang="en-US" altLang="zh-CN" i="1"/>
              <a:t>Q</a:t>
            </a:r>
            <a:r>
              <a:rPr lang="zh-CN" altLang="en-US"/>
              <a:t>求二阶导数并使其小于零，即</a:t>
            </a:r>
            <a:endParaRPr lang="zh-CN" altLang="en-US"/>
          </a:p>
        </p:txBody>
      </p:sp>
      <p:graphicFrame>
        <p:nvGraphicFramePr>
          <p:cNvPr id="574468" name=""/>
          <p:cNvGraphicFramePr>
            <a:graphicFrameLocks noChangeAspect="1"/>
          </p:cNvGraphicFramePr>
          <p:nvPr/>
        </p:nvGraphicFramePr>
        <p:xfrm>
          <a:off x="2362200" y="2547938"/>
          <a:ext cx="2921000" cy="2557462"/>
        </p:xfrm>
        <a:graphic>
          <a:graphicData uri="http://schemas.openxmlformats.org/presentationml/2006/ole">
            <mc:AlternateContent>
              <mc:Choice xmlns:v="urn:schemas-microsoft-com:vml" Requires="v">
                <p:oleObj spid="_x0000_s1039"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2362200" y="2547938"/>
                        <a:ext cx="2921000" cy="2557462"/>
                      </a:xfrm>
                      <a:prstGeom prst="rect">
                        <a:avLst/>
                      </a:prstGeom>
                      <a:noFill/>
                    </p:spPr>
                  </p:pic>
                </p:oleObj>
              </mc:Fallback>
            </mc:AlternateContent>
          </a:graphicData>
        </a:graphic>
      </p:graphicFrame>
      <p:sp>
        <p:nvSpPr>
          <p:cNvPr id="574469"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74470" name="Slide Number Placeholder 5"/>
          <p:cNvSpPr>
            <a:spLocks noGrp="1"/>
          </p:cNvSpPr>
          <p:nvPr>
            <p:ph type="sldNum" sz="quarter" idx="4"/>
          </p:nvPr>
        </p:nvSpPr>
        <p:spPr/>
        <p:txBody>
          <a:bodyPr/>
          <a:lstStyle/>
          <a:p>
            <a:pPr lvl="0" algn="r">
              <a:spcBef>
                <a:spcPct val="50000"/>
              </a:spcBef>
            </a:pPr>
            <a:fld id="{F0DFCFD6-7F74-42FF-86C7-D728AA8F7D4C}" type="slidenum">
              <a:rPr lang="en-AU" altLang="zh-CN" sz="1400">
                <a:solidFill>
                  <a:srgbClr val="FFFFFF"/>
                </a:solidFill>
                <a:latin typeface="Arial"/>
                <a:ea typeface="宋体" pitchFamily="2" charset="-122"/>
              </a:rPr>
              <a:t>7</a:t>
            </a:fld>
            <a:endParaRPr lang="en-US"/>
          </a:p>
        </p:txBody>
      </p:sp>
      <p:sp>
        <p:nvSpPr>
          <p:cNvPr id="574471" name="TextBox 574470"/>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(2)共55页，您现在浏览的是第7页!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74467">
                                            <p:txEl>
                                              <p:pRg st="0" end="0"/>
                                            </p:txEl>
                                          </p:spTgt>
                                        </p:tgtEl>
                                        <p:attrNameLst>
                                          <p:attrName>style.visibility</p:attrName>
                                        </p:attrNameLst>
                                      </p:cBhvr>
                                      <p:to>
                                        <p:strVal val="visible"/>
                                      </p:to>
                                    </p:set>
                                    <p:anim calcmode="lin" valueType="num">
                                      <p:cBhvr additive="base">
                                        <p:cTn id="7" dur="500" fill="hold"/>
                                        <p:tgtEl>
                                          <p:spTgt spid="5744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744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574467">
                                            <p:txEl>
                                              <p:pRg st="1" end="1"/>
                                            </p:txEl>
                                          </p:spTgt>
                                        </p:tgtEl>
                                        <p:attrNameLst>
                                          <p:attrName>style.visibility</p:attrName>
                                        </p:attrNameLst>
                                      </p:cBhvr>
                                      <p:to>
                                        <p:strVal val="visible"/>
                                      </p:to>
                                    </p:set>
                                    <p:anim calcmode="lin" valueType="num">
                                      <p:cBhvr additive="base">
                                        <p:cTn id="13" dur="500" fill="hold"/>
                                        <p:tgtEl>
                                          <p:spTgt spid="57446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7446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additive="base">
                                        <p:cTn id="18" dur="1" fill="hold">
                                          <p:stCondLst>
                                            <p:cond delay="0"/>
                                          </p:stCondLst>
                                        </p:cTn>
                                        <p:tgtEl>
                                          <p:spTgt spid="574468"/>
                                        </p:tgtEl>
                                        <p:attrNameLst>
                                          <p:attrName>style.visibility</p:attrName>
                                        </p:attrNameLst>
                                      </p:cBhvr>
                                      <p:to>
                                        <p:strVal val="visible"/>
                                      </p:to>
                                    </p:set>
                                    <p:anim calcmode="lin" valueType="num">
                                      <p:cBhvr additive="base">
                                        <p:cTn id="19" dur="500" fill="hold"/>
                                        <p:tgtEl>
                                          <p:spTgt spid="574468"/>
                                        </p:tgtEl>
                                        <p:attrNameLst>
                                          <p:attrName>ppt_x</p:attrName>
                                        </p:attrNameLst>
                                      </p:cBhvr>
                                      <p:tavLst>
                                        <p:tav tm="0">
                                          <p:val>
                                            <p:strVal val="#ppt_x"/>
                                          </p:val>
                                        </p:tav>
                                        <p:tav tm="100000">
                                          <p:val>
                                            <p:strVal val="#ppt_x"/>
                                          </p:val>
                                        </p:tav>
                                      </p:tavLst>
                                    </p:anim>
                                    <p:anim calcmode="lin" valueType="num">
                                      <p:cBhvr additive="base">
                                        <p:cTn id="20" dur="500" fill="hold"/>
                                        <p:tgtEl>
                                          <p:spTgt spid="57446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4467"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8978" name=""/>
          <p:cNvSpPr/>
          <p:nvPr>
            <p:ph type="title"/>
          </p:nvPr>
        </p:nvSpPr>
        <p:spPr>
          <a:xfrm>
            <a:off x="912812" y="0"/>
            <a:ext cx="8231188" cy="989012"/>
          </a:xfrm>
          <a:prstGeom prst="rect">
            <a:avLst/>
          </a:prstGeom>
          <a:noFill/>
          <a:ln>
            <a:noFill/>
            <a:miter lim="800000"/>
          </a:ln>
          <a:effectLst>
            <a:outerShdw dist="17961" dir="2700000" algn="ctr">
              <a:schemeClr val="bg2"/>
            </a:outerShdw>
          </a:effectLst>
        </p:spPr>
        <p:txBody>
          <a:bodyPr anchor="ctr" anchorCtr="0">
            <a:noAutofit/>
          </a:bodyPr>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rPr lang="zh-CN" altLang="en-AU">
                <a:solidFill>
                  <a:schemeClr val="tx1"/>
                </a:solidFill>
              </a:rPr>
              <a:t>主题内容</a:t>
            </a:r>
            <a:endParaRPr lang="zh-CN" altLang="en-AU">
              <a:solidFill>
                <a:schemeClr val="tx1"/>
              </a:solidFill>
            </a:endParaRPr>
          </a:p>
        </p:txBody>
      </p:sp>
      <p:sp>
        <p:nvSpPr>
          <p:cNvPr id="638979" name=""/>
          <p:cNvSpPr/>
          <p:nvPr>
            <p:ph type="body" idx="4294967295"/>
          </p:nvPr>
        </p:nvSpPr>
        <p:spPr>
          <a:xfrm>
            <a:off x="2667000" y="1600200"/>
            <a:ext cx="6096000" cy="4114800"/>
          </a:xfrm>
          <a:prstGeom prst="rect">
            <a:avLst/>
          </a:prstGeom>
          <a:noFill/>
          <a:ln>
            <a:noFill/>
            <a:miter lim="800000"/>
          </a:ln>
          <a:effectLst/>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buFontTx/>
              <a:buChar char="•"/>
            </a:pPr>
            <a:r>
              <a:rPr lang="zh-CN" altLang="en-US" sz="2800">
                <a:solidFill>
                  <a:srgbClr val="0066CC"/>
                </a:solidFill>
                <a:effectLst>
                  <a:outerShdw blurRad="38100" dist="38100" dir="2700000" algn="tl">
                    <a:schemeClr val="bg2"/>
                  </a:outerShdw>
                </a:effectLst>
                <a:latin typeface="方正姚体" pitchFamily="2" charset="-122"/>
                <a:ea typeface="方正姚体" pitchFamily="2" charset="-122"/>
              </a:rPr>
              <a:t>节 有关厂商行为的几个概念</a:t>
            </a:r>
            <a:endParaRPr lang="zh-CN" altLang="en-US" sz="2800">
              <a:solidFill>
                <a:srgbClr val="0066CC"/>
              </a:solidFill>
              <a:effectLst>
                <a:outerShdw blurRad="38100" dist="38100" dir="2700000" algn="tl">
                  <a:schemeClr val="bg2"/>
                </a:outerShdw>
              </a:effectLst>
              <a:latin typeface="方正姚体" pitchFamily="2" charset="-122"/>
              <a:ea typeface="方正姚体" pitchFamily="2" charset="-122"/>
            </a:endParaRPr>
          </a:p>
          <a:p>
            <a:pPr lvl="0" algn="ctr">
              <a:buFont typeface="Wingdings" pitchFamily="2" charset="2"/>
              <a:buChar char="F"/>
            </a:pPr>
            <a:r>
              <a:rPr lang="zh-CN" altLang="en-US" sz="2800">
                <a:latin typeface="方正姚体" pitchFamily="2" charset="-122"/>
                <a:ea typeface="方正姚体" pitchFamily="2" charset="-122"/>
              </a:rPr>
              <a:t>第二节 完全竞争市场中价格和产量的决定</a:t>
            </a:r>
            <a:endParaRPr lang="en-AU" altLang="zh-CN" sz="2800">
              <a:latin typeface="方正姚体" pitchFamily="2" charset="-122"/>
              <a:ea typeface="方正姚体" pitchFamily="2" charset="-122"/>
            </a:endParaRPr>
          </a:p>
          <a:p>
            <a:pPr lvl="0" algn="ctr">
              <a:buFontTx/>
              <a:buChar char="•"/>
            </a:pPr>
            <a:r>
              <a:rPr lang="zh-CN" altLang="en-US" sz="2800">
                <a:solidFill>
                  <a:srgbClr val="0066CC"/>
                </a:solidFill>
                <a:latin typeface="方正姚体" pitchFamily="2" charset="-122"/>
                <a:ea typeface="方正姚体" pitchFamily="2" charset="-122"/>
              </a:rPr>
              <a:t>第三节 完全垄断市场中价格和产量的决定</a:t>
            </a:r>
            <a:endParaRPr lang="zh-CN" altLang="en-US" sz="2800">
              <a:solidFill>
                <a:srgbClr val="0066CC"/>
              </a:solidFill>
            </a:endParaRPr>
          </a:p>
          <a:p>
            <a:pPr lvl="0">
              <a:buFontTx/>
              <a:buChar char="•"/>
            </a:pPr>
            <a:r>
              <a:rPr lang="zh-CN" altLang="en-US" sz="2800">
                <a:solidFill>
                  <a:srgbClr val="0066CC"/>
                </a:solidFill>
                <a:latin typeface="方正姚体" pitchFamily="2" charset="-122"/>
                <a:ea typeface="方正姚体" pitchFamily="2" charset="-122"/>
              </a:rPr>
              <a:t>问/答</a:t>
            </a:r>
            <a:endParaRPr lang="en-US" altLang="zh-CN" sz="2800">
              <a:solidFill>
                <a:srgbClr val="0066CC"/>
              </a:solidFill>
              <a:latin typeface="方正姚体" pitchFamily="2" charset="-122"/>
              <a:ea typeface="方正姚体" pitchFamily="2" charset="-122"/>
            </a:endParaRPr>
          </a:p>
        </p:txBody>
      </p:sp>
      <p:pic>
        <p:nvPicPr>
          <p:cNvPr id="638980" name=""/>
          <p:cNvPicPr/>
          <p:nvPr/>
        </p:nvPicPr>
        <p:blipFill>
          <a:blip r:embed="rId2"/>
          <a:srcRect b="16074"/>
          <a:stretch>
            <a:fillRect/>
          </a:stretch>
        </p:blipFill>
        <p:spPr>
          <a:xfrm>
            <a:off x="0" y="1066800"/>
            <a:ext cx="2057400" cy="5791200"/>
          </a:xfrm>
          <a:prstGeom prst="rect">
            <a:avLst/>
          </a:prstGeom>
          <a:noFill/>
          <a:ln>
            <a:miter lim="800000"/>
          </a:ln>
        </p:spPr>
      </p:pic>
      <p:grpSp>
        <p:nvGrpSpPr>
          <p:cNvPr id="638981" name=""/>
          <p:cNvGrpSpPr/>
          <p:nvPr/>
        </p:nvGrpSpPr>
        <p:grpSpPr>
          <a:xfrm>
            <a:off x="-107950" y="5876925"/>
            <a:ext cx="1008062" cy="933450"/>
            <a:chOff x="-68" y="3702"/>
            <a:chExt cx="635" cy="588"/>
          </a:xfrm>
        </p:grpSpPr>
        <p:pic>
          <p:nvPicPr>
            <p:cNvPr id="638982" name=""/>
            <p:cNvPicPr/>
            <p:nvPr/>
          </p:nvPicPr>
          <p:blipFill>
            <a:blip r:embed="rId3"/>
            <a:stretch>
              <a:fillRect/>
            </a:stretch>
          </p:blipFill>
          <p:spPr>
            <a:xfrm>
              <a:off x="113" y="3702"/>
              <a:ext cx="288" cy="408"/>
            </a:xfrm>
            <a:prstGeom prst="rect">
              <a:avLst/>
            </a:prstGeom>
            <a:noFill/>
            <a:ln>
              <a:miter lim="800000"/>
            </a:ln>
          </p:spPr>
        </p:pic>
        <p:sp>
          <p:nvSpPr>
            <p:cNvPr id="638983" name=""/>
            <p:cNvSpPr/>
            <p:nvPr/>
          </p:nvSpPr>
          <p:spPr>
            <a:xfrm>
              <a:off x="-68" y="4071"/>
              <a:ext cx="635" cy="219"/>
            </a:xfrm>
            <a:prstGeom prst="rect">
              <a:avLst/>
            </a:prstGeom>
            <a:noFill/>
            <a:ln w="2540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400">
                  <a:solidFill>
                    <a:srgbClr val="FFFFFF"/>
                  </a:solidFill>
                  <a:latin typeface="黑体" pitchFamily="2" charset="-122"/>
                  <a:ea typeface="黑体" pitchFamily="2" charset="-122"/>
                </a:rPr>
                <a:t>世纪高教</a:t>
              </a:r>
              <a:endParaRPr kumimoji="1" lang="en-US" altLang="zh-CN" sz="1400">
                <a:solidFill>
                  <a:srgbClr val="FFFFFF"/>
                </a:solidFill>
                <a:latin typeface="黑体" pitchFamily="2" charset="-122"/>
                <a:ea typeface="黑体" pitchFamily="2" charset="-122"/>
              </a:endParaRPr>
            </a:p>
          </p:txBody>
        </p:sp>
      </p:grpSp>
      <p:sp>
        <p:nvSpPr>
          <p:cNvPr id="638984"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38985" name="Slide Number Placeholder 5"/>
          <p:cNvSpPr>
            <a:spLocks noGrp="1"/>
          </p:cNvSpPr>
          <p:nvPr>
            <p:ph type="sldNum" sz="quarter" idx="4"/>
          </p:nvPr>
        </p:nvSpPr>
        <p:spPr/>
        <p:txBody>
          <a:bodyPr/>
          <a:lstStyle/>
          <a:p>
            <a:pPr lvl="0" algn="r">
              <a:spcBef>
                <a:spcPct val="50000"/>
              </a:spcBef>
            </a:pPr>
            <a:fld id="{0B6A0AEC-D8EF-4236-9ECC-51676F256838}" type="slidenum">
              <a:rPr lang="en-AU" altLang="zh-CN" sz="1400">
                <a:solidFill>
                  <a:srgbClr val="FFFFFF"/>
                </a:solidFill>
                <a:latin typeface="Arial"/>
                <a:ea typeface="宋体" pitchFamily="2" charset="-122"/>
              </a:rPr>
              <a:t>8</a:t>
            </a:fld>
            <a:endParaRPr lang="en-US"/>
          </a:p>
        </p:txBody>
      </p:sp>
      <p:sp>
        <p:nvSpPr>
          <p:cNvPr id="638986" name="TextBox 638985"/>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(2)共55页，您现在浏览的是第8页!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76534" name=""/>
          <p:cNvGrpSpPr/>
          <p:nvPr/>
        </p:nvGrpSpPr>
        <p:grpSpPr>
          <a:xfrm>
            <a:off x="4495800" y="3813175"/>
            <a:ext cx="3422650" cy="784225"/>
            <a:chOff x="2880" y="1730"/>
            <a:chExt cx="2156" cy="494"/>
          </a:xfrm>
        </p:grpSpPr>
        <p:cxnSp>
          <p:nvCxnSpPr>
            <p:cNvPr id="576527" name=""/>
            <p:cNvCxnSpPr/>
            <p:nvPr/>
          </p:nvCxnSpPr>
          <p:spPr>
            <a:xfrm>
              <a:off x="3168" y="2064"/>
              <a:ext cx="1824" cy="0"/>
            </a:xfrm>
            <a:prstGeom prst="line">
              <a:avLst/>
            </a:prstGeom>
            <a:noFill/>
            <a:ln w="50800">
              <a:solidFill>
                <a:schemeClr val="folHlink"/>
              </a:solidFill>
              <a:miter lim="800000"/>
            </a:ln>
            <a:effectLst/>
          </p:spPr>
        </p:cxnSp>
        <p:sp>
          <p:nvSpPr>
            <p:cNvPr id="576529" name=""/>
            <p:cNvSpPr/>
            <p:nvPr/>
          </p:nvSpPr>
          <p:spPr>
            <a:xfrm>
              <a:off x="2880" y="1890"/>
              <a:ext cx="297"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P</a:t>
              </a:r>
              <a:r>
                <a:rPr kumimoji="1" lang="en-US" altLang="zh-CN" i="1" baseline="-25000">
                  <a:solidFill>
                    <a:srgbClr val="FFFFFF"/>
                  </a:solidFill>
                  <a:ea typeface="宋体" pitchFamily="2" charset="-122"/>
                </a:rPr>
                <a:t>0</a:t>
              </a:r>
              <a:endParaRPr kumimoji="1" lang="en-US" altLang="zh-CN" i="1">
                <a:solidFill>
                  <a:srgbClr val="FFFFFF"/>
                </a:solidFill>
                <a:ea typeface="宋体" pitchFamily="2" charset="-122"/>
              </a:endParaRPr>
            </a:p>
          </p:txBody>
        </p:sp>
        <p:sp>
          <p:nvSpPr>
            <p:cNvPr id="576530" name=""/>
            <p:cNvSpPr/>
            <p:nvPr/>
          </p:nvSpPr>
          <p:spPr>
            <a:xfrm>
              <a:off x="4053" y="1730"/>
              <a:ext cx="983"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d=AR=MR</a:t>
              </a:r>
              <a:endParaRPr kumimoji="1" lang="en-US" altLang="zh-CN" i="1">
                <a:solidFill>
                  <a:srgbClr val="FFFFFF"/>
                </a:solidFill>
                <a:ea typeface="宋体" pitchFamily="2" charset="-122"/>
              </a:endParaRPr>
            </a:p>
          </p:txBody>
        </p:sp>
      </p:grpSp>
      <p:grpSp>
        <p:nvGrpSpPr>
          <p:cNvPr id="576533" name=""/>
          <p:cNvGrpSpPr/>
          <p:nvPr/>
        </p:nvGrpSpPr>
        <p:grpSpPr>
          <a:xfrm>
            <a:off x="1600200" y="2898775"/>
            <a:ext cx="2590800" cy="2511425"/>
            <a:chOff x="1056" y="1154"/>
            <a:chExt cx="1632" cy="1582"/>
          </a:xfrm>
        </p:grpSpPr>
        <p:cxnSp>
          <p:nvCxnSpPr>
            <p:cNvPr id="576526" name=""/>
            <p:cNvCxnSpPr/>
            <p:nvPr/>
          </p:nvCxnSpPr>
          <p:spPr>
            <a:xfrm flipV="1">
              <a:off x="1056" y="1392"/>
              <a:ext cx="1632" cy="1344"/>
            </a:xfrm>
            <a:prstGeom prst="line">
              <a:avLst/>
            </a:prstGeom>
            <a:noFill/>
            <a:ln w="50800">
              <a:solidFill>
                <a:schemeClr val="accent1"/>
              </a:solidFill>
              <a:miter lim="800000"/>
            </a:ln>
            <a:effectLst/>
          </p:spPr>
        </p:cxnSp>
        <p:sp>
          <p:nvSpPr>
            <p:cNvPr id="576528" name=""/>
            <p:cNvSpPr/>
            <p:nvPr/>
          </p:nvSpPr>
          <p:spPr>
            <a:xfrm>
              <a:off x="1776" y="1154"/>
              <a:ext cx="838"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TR=P</a:t>
              </a:r>
              <a:r>
                <a:rPr kumimoji="1" lang="en-US" altLang="zh-CN" i="1" baseline="-25000">
                  <a:solidFill>
                    <a:srgbClr val="FFFFFF"/>
                  </a:solidFill>
                  <a:ea typeface="宋体" pitchFamily="2" charset="-122"/>
                </a:rPr>
                <a:t>0</a:t>
              </a:r>
              <a:r>
                <a:rPr kumimoji="1" lang="en-US" altLang="zh-CN" i="1">
                  <a:solidFill>
                    <a:srgbClr val="FFFFFF"/>
                  </a:solidFill>
                  <a:ea typeface="宋体" pitchFamily="2" charset="-122"/>
                </a:rPr>
                <a:t>·Q</a:t>
              </a:r>
              <a:endParaRPr kumimoji="1" lang="en-US" altLang="zh-CN" i="1">
                <a:solidFill>
                  <a:srgbClr val="FFFFFF"/>
                </a:solidFill>
                <a:ea typeface="宋体" pitchFamily="2" charset="-122"/>
              </a:endParaRPr>
            </a:p>
          </p:txBody>
        </p:sp>
      </p:grpSp>
      <p:sp>
        <p:nvSpPr>
          <p:cNvPr id="576514"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完全竞争市场的需求曲线和收益曲线</a:t>
            </a:r>
          </a:p>
        </p:txBody>
      </p:sp>
      <p:sp>
        <p:nvSpPr>
          <p:cNvPr id="576515"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完全竞争市场的厂商收益曲线</a:t>
            </a:r>
            <a:endParaRPr lang="zh-CN" altLang="en-US"/>
          </a:p>
          <a:p>
            <a:pPr lvl="0">
              <a:buNone/>
            </a:pPr>
            <a:r>
              <a:rPr lang="zh-CN" altLang="en-US"/>
              <a:t>	平均收益：</a:t>
            </a:r>
            <a:r>
              <a:rPr lang="en-US" altLang="zh-CN" i="1"/>
              <a:t>AR=P</a:t>
            </a:r>
            <a:endParaRPr lang="en-US" altLang="zh-CN"/>
          </a:p>
          <a:p>
            <a:pPr lvl="0">
              <a:buNone/>
            </a:pPr>
            <a:r>
              <a:rPr lang="zh-CN" altLang="en-US"/>
              <a:t>	边际收益：</a:t>
            </a:r>
            <a:r>
              <a:rPr lang="en-US" altLang="zh-CN" i="1"/>
              <a:t>MR=dTR/dQ=d(P·Q)/dQ=P</a:t>
            </a:r>
            <a:endParaRPr lang="en-US" altLang="zh-CN" i="1"/>
          </a:p>
        </p:txBody>
      </p:sp>
      <p:grpSp>
        <p:nvGrpSpPr>
          <p:cNvPr id="576535" name=""/>
          <p:cNvGrpSpPr/>
          <p:nvPr/>
        </p:nvGrpSpPr>
        <p:grpSpPr>
          <a:xfrm>
            <a:off x="1066800" y="2667000"/>
            <a:ext cx="3733800" cy="3200400"/>
            <a:chOff x="720" y="1008"/>
            <a:chExt cx="2352" cy="2016"/>
          </a:xfrm>
        </p:grpSpPr>
        <p:cxnSp>
          <p:nvCxnSpPr>
            <p:cNvPr id="576517" name=""/>
            <p:cNvCxnSpPr/>
            <p:nvPr/>
          </p:nvCxnSpPr>
          <p:spPr>
            <a:xfrm flipH="1">
              <a:off x="1056" y="1152"/>
              <a:ext cx="0" cy="1584"/>
            </a:xfrm>
            <a:prstGeom prst="line">
              <a:avLst/>
            </a:prstGeom>
            <a:noFill/>
            <a:ln w="25400">
              <a:solidFill>
                <a:schemeClr val="tx1"/>
              </a:solidFill>
              <a:miter lim="800000"/>
              <a:headEnd type="triangle"/>
            </a:ln>
            <a:effectLst/>
          </p:spPr>
        </p:cxnSp>
        <p:cxnSp>
          <p:nvCxnSpPr>
            <p:cNvPr id="576518" name=""/>
            <p:cNvCxnSpPr/>
            <p:nvPr/>
          </p:nvCxnSpPr>
          <p:spPr>
            <a:xfrm>
              <a:off x="1047" y="2736"/>
              <a:ext cx="1920" cy="0"/>
            </a:xfrm>
            <a:prstGeom prst="line">
              <a:avLst/>
            </a:prstGeom>
            <a:noFill/>
            <a:ln w="25400">
              <a:solidFill>
                <a:schemeClr val="tx1"/>
              </a:solidFill>
              <a:miter lim="800000"/>
              <a:tailEnd type="triangle"/>
            </a:ln>
            <a:effectLst/>
          </p:spPr>
        </p:cxnSp>
        <p:sp>
          <p:nvSpPr>
            <p:cNvPr id="576521" name=""/>
            <p:cNvSpPr/>
            <p:nvPr/>
          </p:nvSpPr>
          <p:spPr>
            <a:xfrm>
              <a:off x="853" y="2640"/>
              <a:ext cx="255"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O</a:t>
              </a:r>
              <a:endParaRPr kumimoji="1" lang="en-US" altLang="zh-CN" i="1">
                <a:solidFill>
                  <a:srgbClr val="FFFFFF"/>
                </a:solidFill>
                <a:ea typeface="宋体" pitchFamily="2" charset="-122"/>
              </a:endParaRPr>
            </a:p>
          </p:txBody>
        </p:sp>
        <p:sp>
          <p:nvSpPr>
            <p:cNvPr id="576522" name=""/>
            <p:cNvSpPr/>
            <p:nvPr/>
          </p:nvSpPr>
          <p:spPr>
            <a:xfrm>
              <a:off x="720" y="1008"/>
              <a:ext cx="340"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TR</a:t>
              </a:r>
              <a:endParaRPr kumimoji="1" lang="en-US" altLang="zh-CN" i="1">
                <a:solidFill>
                  <a:srgbClr val="FFFFFF"/>
                </a:solidFill>
                <a:ea typeface="宋体" pitchFamily="2" charset="-122"/>
              </a:endParaRPr>
            </a:p>
          </p:txBody>
        </p:sp>
        <p:sp>
          <p:nvSpPr>
            <p:cNvPr id="576523" name=""/>
            <p:cNvSpPr/>
            <p:nvPr/>
          </p:nvSpPr>
          <p:spPr>
            <a:xfrm>
              <a:off x="2817" y="2690"/>
              <a:ext cx="255"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Q</a:t>
              </a:r>
              <a:endParaRPr kumimoji="1" lang="en-US" altLang="zh-CN" i="1">
                <a:solidFill>
                  <a:srgbClr val="FFFFFF"/>
                </a:solidFill>
                <a:ea typeface="宋体" pitchFamily="2" charset="-122"/>
              </a:endParaRPr>
            </a:p>
          </p:txBody>
        </p:sp>
      </p:grpSp>
      <p:grpSp>
        <p:nvGrpSpPr>
          <p:cNvPr id="576538" name=""/>
          <p:cNvGrpSpPr/>
          <p:nvPr/>
        </p:nvGrpSpPr>
        <p:grpSpPr>
          <a:xfrm>
            <a:off x="4497388" y="2667000"/>
            <a:ext cx="3808412" cy="3200400"/>
            <a:chOff x="2833" y="1680"/>
            <a:chExt cx="2399" cy="2016"/>
          </a:xfrm>
        </p:grpSpPr>
        <p:cxnSp>
          <p:nvCxnSpPr>
            <p:cNvPr id="576519" name=""/>
            <p:cNvCxnSpPr/>
            <p:nvPr/>
          </p:nvCxnSpPr>
          <p:spPr>
            <a:xfrm flipH="1">
              <a:off x="3129" y="1824"/>
              <a:ext cx="0" cy="1584"/>
            </a:xfrm>
            <a:prstGeom prst="line">
              <a:avLst/>
            </a:prstGeom>
            <a:noFill/>
            <a:ln w="25400">
              <a:solidFill>
                <a:schemeClr val="tx1"/>
              </a:solidFill>
              <a:miter lim="800000"/>
              <a:headEnd type="triangle"/>
            </a:ln>
            <a:effectLst/>
          </p:spPr>
        </p:cxnSp>
        <p:cxnSp>
          <p:nvCxnSpPr>
            <p:cNvPr id="576520" name=""/>
            <p:cNvCxnSpPr/>
            <p:nvPr/>
          </p:nvCxnSpPr>
          <p:spPr>
            <a:xfrm>
              <a:off x="3120" y="3408"/>
              <a:ext cx="1920" cy="0"/>
            </a:xfrm>
            <a:prstGeom prst="line">
              <a:avLst/>
            </a:prstGeom>
            <a:noFill/>
            <a:ln w="25400">
              <a:solidFill>
                <a:schemeClr val="tx1"/>
              </a:solidFill>
              <a:miter lim="800000"/>
              <a:tailEnd type="triangle"/>
            </a:ln>
            <a:effectLst/>
          </p:spPr>
        </p:cxnSp>
        <p:sp>
          <p:nvSpPr>
            <p:cNvPr id="576524" name=""/>
            <p:cNvSpPr/>
            <p:nvPr/>
          </p:nvSpPr>
          <p:spPr>
            <a:xfrm>
              <a:off x="4977" y="3312"/>
              <a:ext cx="255"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Q</a:t>
              </a:r>
              <a:endParaRPr kumimoji="1" lang="en-US" altLang="zh-CN" i="1">
                <a:solidFill>
                  <a:srgbClr val="FFFFFF"/>
                </a:solidFill>
                <a:ea typeface="宋体" pitchFamily="2" charset="-122"/>
              </a:endParaRPr>
            </a:p>
          </p:txBody>
        </p:sp>
        <p:sp>
          <p:nvSpPr>
            <p:cNvPr id="576525" name=""/>
            <p:cNvSpPr/>
            <p:nvPr/>
          </p:nvSpPr>
          <p:spPr>
            <a:xfrm>
              <a:off x="2833" y="1680"/>
              <a:ext cx="233"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P</a:t>
              </a:r>
              <a:endParaRPr kumimoji="1" lang="en-US" altLang="zh-CN" i="1">
                <a:solidFill>
                  <a:srgbClr val="FFFFFF"/>
                </a:solidFill>
                <a:ea typeface="宋体" pitchFamily="2" charset="-122"/>
              </a:endParaRPr>
            </a:p>
          </p:txBody>
        </p:sp>
        <p:sp>
          <p:nvSpPr>
            <p:cNvPr id="576536" name=""/>
            <p:cNvSpPr/>
            <p:nvPr/>
          </p:nvSpPr>
          <p:spPr>
            <a:xfrm>
              <a:off x="2976" y="3362"/>
              <a:ext cx="255"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O</a:t>
              </a:r>
              <a:endParaRPr kumimoji="1" lang="en-US" altLang="zh-CN" i="1">
                <a:solidFill>
                  <a:srgbClr val="FFFFFF"/>
                </a:solidFill>
                <a:ea typeface="宋体" pitchFamily="2" charset="-122"/>
              </a:endParaRPr>
            </a:p>
          </p:txBody>
        </p:sp>
      </p:grpSp>
      <p:sp>
        <p:nvSpPr>
          <p:cNvPr id="576539" name=""/>
          <p:cNvSpPr/>
          <p:nvPr/>
        </p:nvSpPr>
        <p:spPr>
          <a:xfrm>
            <a:off x="2987675" y="5949950"/>
            <a:ext cx="3671888" cy="422275"/>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800" b="1">
                <a:solidFill>
                  <a:srgbClr val="FFFFFF"/>
                </a:solidFill>
                <a:ea typeface="宋体" pitchFamily="2" charset="-122"/>
              </a:rPr>
              <a:t>图</a:t>
            </a:r>
            <a:r>
              <a:rPr kumimoji="1" lang="en-US" altLang="zh-CN" sz="1800" b="1">
                <a:solidFill>
                  <a:srgbClr val="FFFFFF"/>
                </a:solidFill>
                <a:ea typeface="宋体" pitchFamily="2" charset="-122"/>
              </a:rPr>
              <a:t>6</a:t>
            </a:r>
            <a:r>
              <a:rPr kumimoji="1" lang="zh-CN" altLang="en-US" sz="1800" b="1">
                <a:solidFill>
                  <a:srgbClr val="FFFFFF"/>
                </a:solidFill>
                <a:ea typeface="宋体" pitchFamily="2" charset="-122"/>
              </a:rPr>
              <a:t>－</a:t>
            </a:r>
            <a:r>
              <a:rPr kumimoji="1" lang="en-US" altLang="zh-CN" sz="1800" b="1">
                <a:solidFill>
                  <a:srgbClr val="FFFFFF"/>
                </a:solidFill>
                <a:ea typeface="宋体" pitchFamily="2" charset="-122"/>
              </a:rPr>
              <a:t>2   </a:t>
            </a:r>
            <a:r>
              <a:rPr kumimoji="1" lang="zh-CN" altLang="en-US" sz="1800" b="1">
                <a:solidFill>
                  <a:srgbClr val="FFFFFF"/>
                </a:solidFill>
                <a:ea typeface="宋体" pitchFamily="2" charset="-122"/>
              </a:rPr>
              <a:t>完全竞争厂商的收益曲线</a:t>
            </a:r>
            <a:endParaRPr kumimoji="1" lang="zh-CN" altLang="en-US" sz="1800" b="1">
              <a:solidFill>
                <a:srgbClr val="FFFFFF"/>
              </a:solidFill>
              <a:ea typeface="宋体" pitchFamily="2" charset="-122"/>
            </a:endParaRPr>
          </a:p>
        </p:txBody>
      </p:sp>
      <p:sp>
        <p:nvSpPr>
          <p:cNvPr id="576540"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76541" name="Slide Number Placeholder 5"/>
          <p:cNvSpPr>
            <a:spLocks noGrp="1"/>
          </p:cNvSpPr>
          <p:nvPr>
            <p:ph type="sldNum" sz="quarter" idx="4"/>
          </p:nvPr>
        </p:nvSpPr>
        <p:spPr/>
        <p:txBody>
          <a:bodyPr/>
          <a:lstStyle/>
          <a:p>
            <a:pPr lvl="0" algn="r">
              <a:spcBef>
                <a:spcPct val="50000"/>
              </a:spcBef>
            </a:pPr>
            <a:fld id="{7974913C-E3C0-430A-B67E-376A0C3618D1}" type="slidenum">
              <a:rPr lang="en-AU" altLang="zh-CN" sz="1400">
                <a:solidFill>
                  <a:srgbClr val="FFFFFF"/>
                </a:solidFill>
                <a:latin typeface="Arial"/>
                <a:ea typeface="宋体" pitchFamily="2" charset="-122"/>
              </a:rPr>
              <a:t>9</a:t>
            </a:fld>
            <a:endParaRPr lang="en-US"/>
          </a:p>
        </p:txBody>
      </p:sp>
      <p:sp>
        <p:nvSpPr>
          <p:cNvPr id="576542" name="TextBox 57654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(2)共55页，您现在浏览的是第9页!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76515">
                                            <p:txEl>
                                              <p:pRg st="0" end="0"/>
                                            </p:txEl>
                                          </p:spTgt>
                                        </p:tgtEl>
                                        <p:attrNameLst>
                                          <p:attrName>style.visibility</p:attrName>
                                        </p:attrNameLst>
                                      </p:cBhvr>
                                      <p:to>
                                        <p:strVal val="visible"/>
                                      </p:to>
                                    </p:set>
                                    <p:anim calcmode="lin" valueType="num">
                                      <p:cBhvr additive="base">
                                        <p:cTn id="7" dur="500" fill="hold"/>
                                        <p:tgtEl>
                                          <p:spTgt spid="5765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765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576515">
                                            <p:txEl>
                                              <p:pRg st="1" end="1"/>
                                            </p:txEl>
                                          </p:spTgt>
                                        </p:tgtEl>
                                        <p:attrNameLst>
                                          <p:attrName>style.visibility</p:attrName>
                                        </p:attrNameLst>
                                      </p:cBhvr>
                                      <p:to>
                                        <p:strVal val="visible"/>
                                      </p:to>
                                    </p:set>
                                    <p:anim calcmode="lin" valueType="num">
                                      <p:cBhvr additive="base">
                                        <p:cTn id="13" dur="500" fill="hold"/>
                                        <p:tgtEl>
                                          <p:spTgt spid="57651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765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576515">
                                            <p:txEl>
                                              <p:pRg st="2" end="2"/>
                                            </p:txEl>
                                          </p:spTgt>
                                        </p:tgtEl>
                                        <p:attrNameLst>
                                          <p:attrName>style.visibility</p:attrName>
                                        </p:attrNameLst>
                                      </p:cBhvr>
                                      <p:to>
                                        <p:strVal val="visible"/>
                                      </p:to>
                                    </p:set>
                                    <p:anim calcmode="lin" valueType="num">
                                      <p:cBhvr additive="base">
                                        <p:cTn id="19" dur="500" fill="hold"/>
                                        <p:tgtEl>
                                          <p:spTgt spid="57651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765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nodeType="clickEffect">
                                  <p:stCondLst>
                                    <p:cond delay="0"/>
                                  </p:stCondLst>
                                  <p:childTnLst>
                                    <p:set>
                                      <p:cBhvr additive="base">
                                        <p:cTn id="24" dur="1" fill="hold">
                                          <p:stCondLst>
                                            <p:cond delay="0"/>
                                          </p:stCondLst>
                                        </p:cTn>
                                        <p:tgtEl>
                                          <p:spTgt spid="576535"/>
                                        </p:tgtEl>
                                        <p:attrNameLst>
                                          <p:attrName>style.visibility</p:attrName>
                                        </p:attrNameLst>
                                      </p:cBhvr>
                                      <p:to>
                                        <p:strVal val="visible"/>
                                      </p:to>
                                    </p:set>
                                    <p:anim calcmode="lin" valueType="num">
                                      <p:cBhvr additive="base">
                                        <p:cTn id="25" dur="500" fill="hold"/>
                                        <p:tgtEl>
                                          <p:spTgt spid="576535"/>
                                        </p:tgtEl>
                                        <p:attrNameLst>
                                          <p:attrName>ppt_x</p:attrName>
                                        </p:attrNameLst>
                                      </p:cBhvr>
                                      <p:tavLst>
                                        <p:tav tm="0">
                                          <p:val>
                                            <p:strVal val="0-#ppt_w/2"/>
                                          </p:val>
                                        </p:tav>
                                        <p:tav tm="100000">
                                          <p:val>
                                            <p:strVal val="#ppt_x"/>
                                          </p:val>
                                        </p:tav>
                                      </p:tavLst>
                                    </p:anim>
                                    <p:anim calcmode="lin" valueType="num">
                                      <p:cBhvr additive="base">
                                        <p:cTn id="26" dur="500" fill="hold"/>
                                        <p:tgtEl>
                                          <p:spTgt spid="576535"/>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18" presetClass="entr" presetSubtype="3" dur="500" fill="hold" nodeType="clickEffect">
                                  <p:stCondLst>
                                    <p:cond delay="0"/>
                                  </p:stCondLst>
                                  <p:childTnLst>
                                    <p:set>
                                      <p:cBhvr additive="base">
                                        <p:cTn id="30" dur="1" fill="hold">
                                          <p:stCondLst>
                                            <p:cond delay="0"/>
                                          </p:stCondLst>
                                        </p:cTn>
                                        <p:tgtEl>
                                          <p:spTgt spid="576533"/>
                                        </p:tgtEl>
                                        <p:attrNameLst>
                                          <p:attrName>style.visibility</p:attrName>
                                        </p:attrNameLst>
                                      </p:cBhvr>
                                      <p:to>
                                        <p:strVal val="visible"/>
                                      </p:to>
                                    </p:set>
                                    <p:animEffect transition="in" filter="strips(upRight)">
                                      <p:cBhvr additive="base">
                                        <p:cTn id="31" dur="500"/>
                                        <p:tgtEl>
                                          <p:spTgt spid="576533"/>
                                        </p:tgtEl>
                                      </p:cBhvr>
                                    </p:animEffect>
                                  </p:childTnLst>
                                </p:cTn>
                              </p:par>
                            </p:childTnLst>
                          </p:cTn>
                        </p:par>
                      </p:childTnLst>
                    </p:cTn>
                  </p:par>
                  <p:par>
                    <p:cTn id="32" fill="hold" nodeType="clickPar">
                      <p:stCondLst>
                        <p:cond delay="indefinite"/>
                      </p:stCondLst>
                      <p:childTnLst>
                        <p:par>
                          <p:cTn id="33" fill="hold" nodeType="afterGroup">
                            <p:stCondLst>
                              <p:cond delay="0"/>
                            </p:stCondLst>
                            <p:childTnLst>
                              <p:par>
                                <p:cTn id="34" presetID="2" presetClass="entr" presetSubtype="2" dur="500" fill="hold" nodeType="clickEffect">
                                  <p:stCondLst>
                                    <p:cond delay="0"/>
                                  </p:stCondLst>
                                  <p:childTnLst>
                                    <p:set>
                                      <p:cBhvr additive="base">
                                        <p:cTn id="35" dur="1" fill="hold">
                                          <p:stCondLst>
                                            <p:cond delay="0"/>
                                          </p:stCondLst>
                                        </p:cTn>
                                        <p:tgtEl>
                                          <p:spTgt spid="576538"/>
                                        </p:tgtEl>
                                        <p:attrNameLst>
                                          <p:attrName>style.visibility</p:attrName>
                                        </p:attrNameLst>
                                      </p:cBhvr>
                                      <p:to>
                                        <p:strVal val="visible"/>
                                      </p:to>
                                    </p:set>
                                    <p:anim calcmode="lin" valueType="num">
                                      <p:cBhvr additive="base">
                                        <p:cTn id="36" dur="500" fill="hold"/>
                                        <p:tgtEl>
                                          <p:spTgt spid="576538"/>
                                        </p:tgtEl>
                                        <p:attrNameLst>
                                          <p:attrName>ppt_x</p:attrName>
                                        </p:attrNameLst>
                                      </p:cBhvr>
                                      <p:tavLst>
                                        <p:tav tm="0">
                                          <p:val>
                                            <p:strVal val="1+#ppt_w/2"/>
                                          </p:val>
                                        </p:tav>
                                        <p:tav tm="100000">
                                          <p:val>
                                            <p:strVal val="#ppt_x"/>
                                          </p:val>
                                        </p:tav>
                                      </p:tavLst>
                                    </p:anim>
                                    <p:anim calcmode="lin" valueType="num">
                                      <p:cBhvr additive="base">
                                        <p:cTn id="37" dur="500" fill="hold"/>
                                        <p:tgtEl>
                                          <p:spTgt spid="576538"/>
                                        </p:tgtEl>
                                        <p:attrNameLst>
                                          <p:attrName>ppt_y</p:attrName>
                                        </p:attrNameLst>
                                      </p:cBhvr>
                                      <p:tavLst>
                                        <p:tav tm="0">
                                          <p:val>
                                            <p:strVal val="#ppt_y"/>
                                          </p:val>
                                        </p:tav>
                                        <p:tav tm="100000">
                                          <p:val>
                                            <p:strVal val="#ppt_y"/>
                                          </p:val>
                                        </p:tav>
                                      </p:tavLst>
                                    </p:anim>
                                  </p:childTnLst>
                                </p:cTn>
                              </p:par>
                            </p:childTnLst>
                          </p:cTn>
                        </p:par>
                      </p:childTnLst>
                    </p:cTn>
                  </p:par>
                  <p:par>
                    <p:cTn id="38" fill="hold" nodeType="clickPar">
                      <p:stCondLst>
                        <p:cond delay="indefinite"/>
                      </p:stCondLst>
                      <p:childTnLst>
                        <p:par>
                          <p:cTn id="39" fill="hold" nodeType="afterGroup">
                            <p:stCondLst>
                              <p:cond delay="0"/>
                            </p:stCondLst>
                            <p:childTnLst>
                              <p:par>
                                <p:cTn id="40" presetID="22" presetClass="entr" presetSubtype="8" dur="500" fill="hold" nodeType="clickEffect">
                                  <p:stCondLst>
                                    <p:cond delay="0"/>
                                  </p:stCondLst>
                                  <p:childTnLst>
                                    <p:set>
                                      <p:cBhvr additive="base">
                                        <p:cTn id="41" dur="1" fill="hold">
                                          <p:stCondLst>
                                            <p:cond delay="0"/>
                                          </p:stCondLst>
                                        </p:cTn>
                                        <p:tgtEl>
                                          <p:spTgt spid="576534"/>
                                        </p:tgtEl>
                                        <p:attrNameLst>
                                          <p:attrName>style.visibility</p:attrName>
                                        </p:attrNameLst>
                                      </p:cBhvr>
                                      <p:to>
                                        <p:strVal val="visible"/>
                                      </p:to>
                                    </p:set>
                                    <p:animEffect transition="in" filter="wipe(left)">
                                      <p:cBhvr additive="base">
                                        <p:cTn id="42" dur="500"/>
                                        <p:tgtEl>
                                          <p:spTgt spid="5765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6515"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8562"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厂商短期均衡</a:t>
            </a:r>
          </a:p>
        </p:txBody>
      </p:sp>
      <p:sp>
        <p:nvSpPr>
          <p:cNvPr id="578563"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87525" indent="-457200"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365375" indent="-457200"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765425" indent="-381000"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短期的经济涵义再说明：单个厂商；整个行业</a:t>
            </a:r>
            <a:endParaRPr lang="zh-CN" altLang="en-US"/>
          </a:p>
          <a:p>
            <a:pPr lvl="0"/>
            <a:r>
              <a:rPr lang="zh-CN" altLang="en-US"/>
              <a:t>完全竞争厂商的利润最大化条件</a:t>
            </a:r>
            <a:endParaRPr lang="zh-CN" altLang="en-US"/>
          </a:p>
          <a:p>
            <a:pPr lvl="0">
              <a:buNone/>
            </a:pPr>
            <a:r>
              <a:rPr lang="zh-CN" altLang="en-US"/>
              <a:t>	一阶条件：由</a:t>
            </a:r>
            <a:r>
              <a:rPr lang="en-US" altLang="zh-CN" i="1"/>
              <a:t>MR=MC</a:t>
            </a:r>
            <a:r>
              <a:rPr lang="en-US" altLang="zh-CN"/>
              <a:t>，</a:t>
            </a:r>
            <a:r>
              <a:rPr lang="zh-CN" altLang="en-US"/>
              <a:t>得</a:t>
            </a:r>
            <a:r>
              <a:rPr lang="en-US" altLang="zh-CN" i="1"/>
              <a:t>P=MC</a:t>
            </a:r>
            <a:r>
              <a:rPr lang="en-US" altLang="zh-CN"/>
              <a:t>；</a:t>
            </a:r>
            <a:endParaRPr lang="en-US" altLang="zh-CN"/>
          </a:p>
          <a:p>
            <a:pPr lvl="0">
              <a:buNone/>
            </a:pPr>
            <a:r>
              <a:rPr lang="en-US" altLang="zh-CN"/>
              <a:t>	</a:t>
            </a:r>
            <a:r>
              <a:rPr lang="zh-CN" altLang="en-US"/>
              <a:t>二阶条件：由</a:t>
            </a:r>
            <a:r>
              <a:rPr lang="en-US" altLang="zh-CN" i="1"/>
              <a:t>dMR/dQ&lt;dMC/dQ</a:t>
            </a:r>
            <a:r>
              <a:rPr lang="en-US" altLang="zh-CN"/>
              <a:t>，</a:t>
            </a:r>
            <a:r>
              <a:rPr lang="zh-CN" altLang="en-US"/>
              <a:t>得</a:t>
            </a:r>
            <a:r>
              <a:rPr lang="en-US" altLang="zh-CN" i="1"/>
              <a:t>dMC/dQ&gt;0</a:t>
            </a:r>
            <a:endParaRPr lang="en-US" altLang="zh-CN" i="1"/>
          </a:p>
          <a:p>
            <a:pPr lvl="0"/>
            <a:r>
              <a:rPr lang="zh-CN" altLang="en-US"/>
              <a:t>两种盈亏分析法</a:t>
            </a:r>
            <a:endParaRPr lang="zh-CN" altLang="en-US"/>
          </a:p>
          <a:p>
            <a:pPr lvl="1">
              <a:buFont typeface="Arial"/>
              <a:buAutoNum type="arabicParenR"/>
            </a:pPr>
            <a:r>
              <a:rPr lang="zh-CN" altLang="en-US"/>
              <a:t>总收益—总成本分析法</a:t>
            </a:r>
            <a:endParaRPr lang="zh-CN" altLang="en-US"/>
          </a:p>
          <a:p>
            <a:pPr lvl="1">
              <a:buFont typeface="Arial"/>
              <a:buAutoNum type="arabicParenR"/>
            </a:pPr>
            <a:r>
              <a:rPr lang="zh-CN" altLang="en-US"/>
              <a:t>边际收益—边际成本分析法</a:t>
            </a:r>
            <a:endParaRPr lang="zh-CN" altLang="en-US"/>
          </a:p>
        </p:txBody>
      </p:sp>
      <p:sp>
        <p:nvSpPr>
          <p:cNvPr id="578564"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78565" name="Slide Number Placeholder 5"/>
          <p:cNvSpPr>
            <a:spLocks noGrp="1"/>
          </p:cNvSpPr>
          <p:nvPr>
            <p:ph type="sldNum" sz="quarter" idx="4"/>
          </p:nvPr>
        </p:nvSpPr>
        <p:spPr/>
        <p:txBody>
          <a:bodyPr/>
          <a:lstStyle/>
          <a:p>
            <a:pPr lvl="0" algn="r">
              <a:spcBef>
                <a:spcPct val="50000"/>
              </a:spcBef>
            </a:pPr>
            <a:fld id="{F82ACEF3-2B7D-49DE-9FEA-8CACD5AEDFEB}" type="slidenum">
              <a:rPr lang="en-AU" altLang="zh-CN" sz="1400">
                <a:solidFill>
                  <a:srgbClr val="FFFFFF"/>
                </a:solidFill>
                <a:latin typeface="Arial"/>
                <a:ea typeface="宋体" pitchFamily="2" charset="-122"/>
              </a:rPr>
              <a:t>10</a:t>
            </a:fld>
            <a:endParaRPr lang="en-US"/>
          </a:p>
        </p:txBody>
      </p:sp>
      <p:sp>
        <p:nvSpPr>
          <p:cNvPr id="578566" name="TextBox 578565"/>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(2)共55页，您现在浏览的是第10页!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78563">
                                            <p:txEl>
                                              <p:pRg st="0" end="0"/>
                                            </p:txEl>
                                          </p:spTgt>
                                        </p:tgtEl>
                                        <p:attrNameLst>
                                          <p:attrName>style.visibility</p:attrName>
                                        </p:attrNameLst>
                                      </p:cBhvr>
                                      <p:to>
                                        <p:strVal val="visible"/>
                                      </p:to>
                                    </p:set>
                                    <p:anim calcmode="lin" valueType="num">
                                      <p:cBhvr additive="base">
                                        <p:cTn id="7" dur="500" fill="hold"/>
                                        <p:tgtEl>
                                          <p:spTgt spid="5785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785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578563">
                                            <p:txEl>
                                              <p:pRg st="1" end="1"/>
                                            </p:txEl>
                                          </p:spTgt>
                                        </p:tgtEl>
                                        <p:attrNameLst>
                                          <p:attrName>style.visibility</p:attrName>
                                        </p:attrNameLst>
                                      </p:cBhvr>
                                      <p:to>
                                        <p:strVal val="visible"/>
                                      </p:to>
                                    </p:set>
                                    <p:anim calcmode="lin" valueType="num">
                                      <p:cBhvr additive="base">
                                        <p:cTn id="13" dur="500" fill="hold"/>
                                        <p:tgtEl>
                                          <p:spTgt spid="5785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785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578563">
                                            <p:txEl>
                                              <p:pRg st="2" end="2"/>
                                            </p:txEl>
                                          </p:spTgt>
                                        </p:tgtEl>
                                        <p:attrNameLst>
                                          <p:attrName>style.visibility</p:attrName>
                                        </p:attrNameLst>
                                      </p:cBhvr>
                                      <p:to>
                                        <p:strVal val="visible"/>
                                      </p:to>
                                    </p:set>
                                    <p:anim calcmode="lin" valueType="num">
                                      <p:cBhvr additive="base">
                                        <p:cTn id="19" dur="500" fill="hold"/>
                                        <p:tgtEl>
                                          <p:spTgt spid="5785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78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578563">
                                            <p:txEl>
                                              <p:pRg st="3" end="3"/>
                                            </p:txEl>
                                          </p:spTgt>
                                        </p:tgtEl>
                                        <p:attrNameLst>
                                          <p:attrName>style.visibility</p:attrName>
                                        </p:attrNameLst>
                                      </p:cBhvr>
                                      <p:to>
                                        <p:strVal val="visible"/>
                                      </p:to>
                                    </p:set>
                                    <p:anim calcmode="lin" valueType="num">
                                      <p:cBhvr additive="base">
                                        <p:cTn id="25" dur="500" fill="hold"/>
                                        <p:tgtEl>
                                          <p:spTgt spid="5785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785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578563">
                                            <p:txEl>
                                              <p:pRg st="4" end="4"/>
                                            </p:txEl>
                                          </p:spTgt>
                                        </p:tgtEl>
                                        <p:attrNameLst>
                                          <p:attrName>style.visibility</p:attrName>
                                        </p:attrNameLst>
                                      </p:cBhvr>
                                      <p:to>
                                        <p:strVal val="visible"/>
                                      </p:to>
                                    </p:set>
                                    <p:anim calcmode="lin" valueType="num">
                                      <p:cBhvr additive="base">
                                        <p:cTn id="31" dur="500" fill="hold"/>
                                        <p:tgtEl>
                                          <p:spTgt spid="5785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785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578563">
                                            <p:txEl>
                                              <p:pRg st="5" end="5"/>
                                            </p:txEl>
                                          </p:spTgt>
                                        </p:tgtEl>
                                        <p:attrNameLst>
                                          <p:attrName>style.visibility</p:attrName>
                                        </p:attrNameLst>
                                      </p:cBhvr>
                                      <p:to>
                                        <p:strVal val="visible"/>
                                      </p:to>
                                    </p:set>
                                    <p:anim calcmode="lin" valueType="num">
                                      <p:cBhvr additive="base">
                                        <p:cTn id="37" dur="500" fill="hold"/>
                                        <p:tgtEl>
                                          <p:spTgt spid="57856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7856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2" presetClass="entr" presetSubtype="8" dur="500" fill="hold" grpId="0" nodeType="clickEffect">
                                  <p:stCondLst>
                                    <p:cond delay="0"/>
                                  </p:stCondLst>
                                  <p:childTnLst>
                                    <p:set>
                                      <p:cBhvr additive="base">
                                        <p:cTn id="42" dur="1" fill="hold">
                                          <p:stCondLst>
                                            <p:cond delay="0"/>
                                          </p:stCondLst>
                                        </p:cTn>
                                        <p:tgtEl>
                                          <p:spTgt spid="578563">
                                            <p:txEl>
                                              <p:pRg st="6" end="6"/>
                                            </p:txEl>
                                          </p:spTgt>
                                        </p:tgtEl>
                                        <p:attrNameLst>
                                          <p:attrName>style.visibility</p:attrName>
                                        </p:attrNameLst>
                                      </p:cBhvr>
                                      <p:to>
                                        <p:strVal val="visible"/>
                                      </p:to>
                                    </p:set>
                                    <p:anim calcmode="lin" valueType="num">
                                      <p:cBhvr additive="base">
                                        <p:cTn id="43" dur="500" fill="hold"/>
                                        <p:tgtEl>
                                          <p:spTgt spid="57856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7856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8563" grpId="0" uiExpand="1" build="p" bldLvl="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2715" name=""/>
          <p:cNvSpPr/>
          <p:nvPr/>
        </p:nvSpPr>
        <p:spPr>
          <a:xfrm>
            <a:off x="838200" y="5257800"/>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startAt="4"/>
            </a:pPr>
            <a:r>
              <a:rPr kumimoji="1" lang="zh-CN" altLang="en-US" sz="2000">
                <a:solidFill>
                  <a:srgbClr val="FFFFFF"/>
                </a:solidFill>
                <a:latin typeface="Arial"/>
                <a:ea typeface="宋体" pitchFamily="2" charset="-122"/>
              </a:rPr>
              <a:t>亏损为全部</a:t>
            </a:r>
            <a:r>
              <a:rPr kumimoji="1" lang="en-US" altLang="zh-CN" sz="2000" i="1">
                <a:solidFill>
                  <a:srgbClr val="FFFFFF"/>
                </a:solidFill>
                <a:ea typeface="宋体" pitchFamily="2" charset="-122"/>
              </a:rPr>
              <a:t>FC</a:t>
            </a:r>
            <a:r>
              <a:rPr kumimoji="1" lang="zh-CN" altLang="en-US" sz="2000">
                <a:solidFill>
                  <a:srgbClr val="FFFFFF"/>
                </a:solidFill>
                <a:latin typeface="Arial"/>
                <a:ea typeface="宋体" pitchFamily="2" charset="-122"/>
              </a:rPr>
              <a:t>的</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pPr>
            <a:r>
              <a:rPr kumimoji="1" lang="zh-CN" altLang="en-US" sz="2000">
                <a:solidFill>
                  <a:srgbClr val="FFFFFF"/>
                </a:solidFill>
                <a:latin typeface="Arial"/>
                <a:ea typeface="宋体" pitchFamily="2" charset="-122"/>
              </a:rPr>
              <a:t>短期均衡：</a:t>
            </a:r>
            <a:r>
              <a:rPr kumimoji="1" lang="en-US" altLang="zh-CN" sz="2000" i="1">
                <a:solidFill>
                  <a:srgbClr val="FFFFFF"/>
                </a:solidFill>
                <a:ea typeface="宋体" pitchFamily="2" charset="-122"/>
              </a:rPr>
              <a:t>AVC=P&lt;AC</a:t>
            </a:r>
            <a:endParaRPr kumimoji="1" lang="en-US" altLang="zh-CN" sz="2000" i="1">
              <a:solidFill>
                <a:srgbClr val="FFFFFF"/>
              </a:solidFill>
              <a:ea typeface="宋体" pitchFamily="2" charset="-122"/>
            </a:endParaRPr>
          </a:p>
        </p:txBody>
      </p:sp>
      <p:sp>
        <p:nvSpPr>
          <p:cNvPr id="58265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厂商短期均衡</a:t>
            </a:r>
          </a:p>
        </p:txBody>
      </p:sp>
      <p:sp>
        <p:nvSpPr>
          <p:cNvPr id="582659" name=""/>
          <p:cNvSpPr/>
          <p:nvPr>
            <p:ph type="body" idx="4294967295"/>
          </p:nvPr>
        </p:nvSpPr>
        <p:spPr>
          <a:xfrm>
            <a:off x="838200" y="1219200"/>
            <a:ext cx="7467600" cy="4570412"/>
          </a:xfrm>
          <a:prstGeom prst="rect">
            <a:avLst/>
          </a:prstGeom>
          <a:noFill/>
          <a:ln>
            <a:miter lim="800000"/>
          </a:ln>
        </p:spPr>
        <p:txBody>
          <a:bodyPr>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87525" indent="-457200"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365375" indent="-457200"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765425" indent="-381000"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t>几种短期均衡的情形</a:t>
            </a:r>
          </a:p>
        </p:txBody>
      </p:sp>
      <p:grpSp>
        <p:nvGrpSpPr>
          <p:cNvPr id="582716" name=""/>
          <p:cNvGrpSpPr/>
          <p:nvPr/>
        </p:nvGrpSpPr>
        <p:grpSpPr>
          <a:xfrm>
            <a:off x="3856038" y="1828800"/>
            <a:ext cx="4946650" cy="4149725"/>
            <a:chOff x="2429" y="1152"/>
            <a:chExt cx="3116" cy="2614"/>
          </a:xfrm>
        </p:grpSpPr>
        <p:cxnSp>
          <p:nvCxnSpPr>
            <p:cNvPr id="582660" name=""/>
            <p:cNvCxnSpPr/>
            <p:nvPr/>
          </p:nvCxnSpPr>
          <p:spPr>
            <a:xfrm flipH="1">
              <a:off x="2650" y="1200"/>
              <a:ext cx="0" cy="2290"/>
            </a:xfrm>
            <a:prstGeom prst="line">
              <a:avLst/>
            </a:prstGeom>
            <a:noFill/>
            <a:ln w="25400">
              <a:solidFill>
                <a:schemeClr val="tx1"/>
              </a:solidFill>
              <a:miter lim="800000"/>
              <a:headEnd type="stealth" len="lg"/>
            </a:ln>
            <a:effectLst/>
          </p:spPr>
        </p:cxnSp>
        <p:cxnSp>
          <p:nvCxnSpPr>
            <p:cNvPr id="582661" name=""/>
            <p:cNvCxnSpPr/>
            <p:nvPr/>
          </p:nvCxnSpPr>
          <p:spPr>
            <a:xfrm>
              <a:off x="2641" y="3482"/>
              <a:ext cx="2790" cy="0"/>
            </a:xfrm>
            <a:prstGeom prst="line">
              <a:avLst/>
            </a:prstGeom>
            <a:noFill/>
            <a:ln w="25400">
              <a:solidFill>
                <a:schemeClr val="tx1"/>
              </a:solidFill>
              <a:miter lim="800000"/>
              <a:tailEnd type="stealth" len="lg"/>
            </a:ln>
            <a:effectLst/>
          </p:spPr>
        </p:cxnSp>
        <p:sp>
          <p:nvSpPr>
            <p:cNvPr id="582669" name=""/>
            <p:cNvSpPr/>
            <p:nvPr/>
          </p:nvSpPr>
          <p:spPr>
            <a:xfrm>
              <a:off x="5290" y="3478"/>
              <a:ext cx="255" cy="288"/>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Q</a:t>
              </a:r>
              <a:endParaRPr lang="en-US" altLang="zh-CN" b="1" i="1">
                <a:ea typeface="宋体" pitchFamily="2" charset="-122"/>
              </a:endParaRPr>
            </a:p>
          </p:txBody>
        </p:sp>
        <p:sp>
          <p:nvSpPr>
            <p:cNvPr id="582670" name=""/>
            <p:cNvSpPr/>
            <p:nvPr/>
          </p:nvSpPr>
          <p:spPr>
            <a:xfrm>
              <a:off x="2506" y="3456"/>
              <a:ext cx="255" cy="288"/>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O</a:t>
              </a:r>
              <a:endParaRPr lang="en-US" altLang="zh-CN" b="1" i="1">
                <a:ea typeface="宋体" pitchFamily="2" charset="-122"/>
              </a:endParaRPr>
            </a:p>
          </p:txBody>
        </p:sp>
        <p:sp>
          <p:nvSpPr>
            <p:cNvPr id="582671" name=""/>
            <p:cNvSpPr/>
            <p:nvPr/>
          </p:nvSpPr>
          <p:spPr>
            <a:xfrm>
              <a:off x="2429" y="1152"/>
              <a:ext cx="212" cy="288"/>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a:t>
              </a:r>
              <a:endParaRPr lang="en-US" altLang="zh-CN" b="1" i="1">
                <a:ea typeface="宋体" pitchFamily="2" charset="-122"/>
              </a:endParaRPr>
            </a:p>
          </p:txBody>
        </p:sp>
      </p:grpSp>
      <p:grpSp>
        <p:nvGrpSpPr>
          <p:cNvPr id="582720" name=""/>
          <p:cNvGrpSpPr/>
          <p:nvPr/>
        </p:nvGrpSpPr>
        <p:grpSpPr>
          <a:xfrm>
            <a:off x="4224338" y="1752600"/>
            <a:ext cx="3787775" cy="3275012"/>
            <a:chOff x="2661" y="1104"/>
            <a:chExt cx="2386" cy="2063"/>
          </a:xfrm>
        </p:grpSpPr>
        <p:grpSp>
          <p:nvGrpSpPr>
            <p:cNvPr id="582719" name=""/>
            <p:cNvGrpSpPr/>
            <p:nvPr/>
          </p:nvGrpSpPr>
          <p:grpSpPr>
            <a:xfrm>
              <a:off x="2680" y="1104"/>
              <a:ext cx="2339" cy="1821"/>
              <a:chOff x="2680" y="1104"/>
              <a:chExt cx="2339" cy="1821"/>
            </a:xfrm>
          </p:grpSpPr>
          <p:sp>
            <p:nvSpPr>
              <p:cNvPr id="582663" name=""/>
              <p:cNvSpPr/>
              <p:nvPr/>
            </p:nvSpPr>
            <p:spPr>
              <a:xfrm rot="10800000">
                <a:off x="2680" y="1104"/>
                <a:ext cx="2055" cy="1821"/>
              </a:xfrm>
              <a:custGeom>
                <a:avLst>
                  <a:gd name="adj0" fmla="val -42347560"/>
                  <a:gd name="adj1" fmla="val -13320644"/>
                </a:avLst>
                <a:gdLst>
                  <a:gd name="GT10" fmla="*/ adj0 21600 100000"/>
                  <a:gd name="GT11" fmla="*/ adj1 21600 100000"/>
                  <a:gd name="GT12" fmla="*/ 21600 w 32006"/>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7593"/>
                  </a:cxn>
                  <a:cxn ang="0">
                    <a:pos x="32006" y="6622"/>
                  </a:cxn>
                  <a:cxn ang="0">
                    <a:pos x="16443" y="21600"/>
                  </a:cxn>
                </a:cxnLst>
                <a:rect l="l" t="t" r="GT13" b="GT14"/>
                <a:pathLst>
                  <a:path w="32005" h="21600" fill="none">
                    <a:moveTo>
                      <a:pt x="0" y="7593"/>
                    </a:moveTo>
                    <a:arcTo wR="21600" hR="21600" stAng="-8374435" swAng="5740276"/>
                  </a:path>
                  <a:path w="32005" h="21600" stroke="0">
                    <a:moveTo>
                      <a:pt x="0" y="7593"/>
                    </a:moveTo>
                    <a:arcTo wR="21600" hR="21600" stAng="-8374435" swAng="5740276"/>
                    <a:lnTo>
                      <a:pt x="16443" y="21600"/>
                    </a:lnTo>
                    <a:close/>
                  </a:path>
                </a:pathLst>
              </a:custGeom>
              <a:noFill/>
              <a:ln w="50800" cap="rnd">
                <a:solidFill>
                  <a:srgbClr val="00CCFF"/>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665" name=""/>
              <p:cNvSpPr/>
              <p:nvPr/>
            </p:nvSpPr>
            <p:spPr>
              <a:xfrm>
                <a:off x="4600" y="2064"/>
                <a:ext cx="419"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AVC</a:t>
                </a:r>
                <a:endParaRPr lang="en-US" altLang="zh-CN" sz="2000" i="1">
                  <a:ea typeface="宋体" pitchFamily="2" charset="-122"/>
                </a:endParaRPr>
              </a:p>
            </p:txBody>
          </p:sp>
        </p:grpSp>
        <p:grpSp>
          <p:nvGrpSpPr>
            <p:cNvPr id="582717" name=""/>
            <p:cNvGrpSpPr/>
            <p:nvPr/>
          </p:nvGrpSpPr>
          <p:grpSpPr>
            <a:xfrm>
              <a:off x="2661" y="1196"/>
              <a:ext cx="1783" cy="1971"/>
              <a:chOff x="2661" y="1196"/>
              <a:chExt cx="1783" cy="1971"/>
            </a:xfrm>
          </p:grpSpPr>
          <p:sp>
            <p:nvSpPr>
              <p:cNvPr id="582664" name=""/>
              <p:cNvSpPr/>
              <p:nvPr/>
            </p:nvSpPr>
            <p:spPr>
              <a:xfrm rot="10800000">
                <a:off x="2661" y="1196"/>
                <a:ext cx="1621" cy="1971"/>
              </a:xfrm>
              <a:custGeom>
                <a:avLst>
                  <a:gd name="adj0" fmla="val -52417060"/>
                  <a:gd name="adj1" fmla="val -21474389"/>
                </a:avLst>
                <a:gdLst>
                  <a:gd name="GT10" fmla="*/ adj0 21600 100000"/>
                  <a:gd name="GT11" fmla="*/ adj1 21600 100000"/>
                  <a:gd name="GT12" fmla="*/ 21600 w 28540"/>
                  <a:gd name="GT13" fmla="+- l GT12 0"/>
                  <a:gd name="GT14" fmla="+- t h 0"/>
                  <a:gd name="GT8" fmla="*/ GT10 60000 65536"/>
                  <a:gd name="GT9" fmla="*/ GT11 60000 65536"/>
                  <a:gd name="G4" fmla="cos 10800 GT8"/>
                  <a:gd name="G5" fmla="sin 10800 GT8"/>
                  <a:gd name="G6" fmla="cos 10800 GT9"/>
                  <a:gd name="G7" fmla="sin 10800 GT9"/>
                  <a:gd name="G0" fmla="+- 10800 G4 0"/>
                  <a:gd name="G1" fmla="+- 10800 G5 0"/>
                  <a:gd name="G2" fmla="+- 10800 G6 0"/>
                  <a:gd name="G3" fmla="+- 10800 G7 0"/>
                </a:gdLst>
                <a:cxnLst>
                  <a:cxn ang="0">
                    <a:pos x="0" y="18878"/>
                  </a:cxn>
                  <a:cxn ang="0">
                    <a:pos x="28540" y="1204"/>
                  </a:cxn>
                  <a:cxn ang="0">
                    <a:pos x="21428" y="21600"/>
                  </a:cxn>
                </a:cxnLst>
                <a:rect l="l" t="t" r="GT13" b="GT14"/>
                <a:pathLst>
                  <a:path w="28540" h="21600" fill="none">
                    <a:moveTo>
                      <a:pt x="0" y="18878"/>
                    </a:moveTo>
                    <a:arcTo wR="21600" hR="21600" stAng="-10365629" swAng="6119036"/>
                  </a:path>
                  <a:path w="28540" h="21600" stroke="0">
                    <a:moveTo>
                      <a:pt x="0" y="18878"/>
                    </a:moveTo>
                    <a:arcTo wR="21600" hR="21600" stAng="-10365629" swAng="6119036"/>
                    <a:lnTo>
                      <a:pt x="21428" y="21600"/>
                    </a:lnTo>
                    <a:close/>
                  </a:path>
                </a:pathLst>
              </a:custGeom>
              <a:noFill/>
              <a:ln w="50800" cap="rnd">
                <a:solidFill>
                  <a:srgbClr val="FF00FF"/>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667" name=""/>
              <p:cNvSpPr/>
              <p:nvPr/>
            </p:nvSpPr>
            <p:spPr>
              <a:xfrm>
                <a:off x="4088" y="1218"/>
                <a:ext cx="356"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MC</a:t>
                </a:r>
                <a:endParaRPr lang="en-US" altLang="zh-CN" sz="2000" i="1">
                  <a:ea typeface="宋体" pitchFamily="2" charset="-122"/>
                </a:endParaRPr>
              </a:p>
            </p:txBody>
          </p:sp>
        </p:grpSp>
        <p:grpSp>
          <p:nvGrpSpPr>
            <p:cNvPr id="582718" name=""/>
            <p:cNvGrpSpPr/>
            <p:nvPr/>
          </p:nvGrpSpPr>
          <p:grpSpPr>
            <a:xfrm>
              <a:off x="3080" y="1352"/>
              <a:ext cx="1967" cy="1026"/>
              <a:chOff x="3080" y="1352"/>
              <a:chExt cx="1967" cy="1026"/>
            </a:xfrm>
          </p:grpSpPr>
          <p:sp>
            <p:nvSpPr>
              <p:cNvPr id="582666" name=""/>
              <p:cNvSpPr/>
              <p:nvPr/>
            </p:nvSpPr>
            <p:spPr>
              <a:xfrm>
                <a:off x="4726" y="1352"/>
                <a:ext cx="321"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AC</a:t>
                </a:r>
                <a:endParaRPr lang="en-US" altLang="zh-CN" sz="2000" i="1">
                  <a:ea typeface="宋体" pitchFamily="2" charset="-122"/>
                </a:endParaRPr>
              </a:p>
            </p:txBody>
          </p:sp>
          <p:sp>
            <p:nvSpPr>
              <p:cNvPr id="582680" name=""/>
              <p:cNvSpPr/>
              <p:nvPr/>
            </p:nvSpPr>
            <p:spPr>
              <a:xfrm>
                <a:off x="3080" y="1490"/>
                <a:ext cx="1783" cy="888"/>
              </a:xfrm>
              <a:custGeom>
                <a:rect l="l" t="t" r="r" b="b"/>
                <a:pathLst>
                  <a:path w="1783" h="886">
                    <a:moveTo>
                      <a:pt x="0" y="0"/>
                    </a:moveTo>
                    <a:cubicBezTo>
                      <a:pt x="12" y="41"/>
                      <a:pt x="38" y="168"/>
                      <a:pt x="73" y="247"/>
                    </a:cubicBezTo>
                    <a:cubicBezTo>
                      <a:pt x="108" y="326"/>
                      <a:pt x="160" y="409"/>
                      <a:pt x="210" y="476"/>
                    </a:cubicBezTo>
                    <a:cubicBezTo>
                      <a:pt x="260" y="543"/>
                      <a:pt x="303" y="591"/>
                      <a:pt x="375" y="649"/>
                    </a:cubicBezTo>
                    <a:cubicBezTo>
                      <a:pt x="447" y="707"/>
                      <a:pt x="544" y="783"/>
                      <a:pt x="640" y="823"/>
                    </a:cubicBezTo>
                    <a:cubicBezTo>
                      <a:pt x="736" y="863"/>
                      <a:pt x="860" y="888"/>
                      <a:pt x="951" y="887"/>
                    </a:cubicBezTo>
                    <a:cubicBezTo>
                      <a:pt x="1042" y="886"/>
                      <a:pt x="1106" y="860"/>
                      <a:pt x="1188" y="814"/>
                    </a:cubicBezTo>
                    <a:cubicBezTo>
                      <a:pt x="1270" y="768"/>
                      <a:pt x="1368" y="689"/>
                      <a:pt x="1444" y="613"/>
                    </a:cubicBezTo>
                    <a:cubicBezTo>
                      <a:pt x="1520" y="537"/>
                      <a:pt x="1589" y="447"/>
                      <a:pt x="1645" y="357"/>
                    </a:cubicBezTo>
                    <a:cubicBezTo>
                      <a:pt x="1701" y="267"/>
                      <a:pt x="1754" y="132"/>
                      <a:pt x="1783" y="73"/>
                    </a:cubicBezTo>
                  </a:path>
                </a:pathLst>
              </a:custGeom>
              <a:noFill/>
              <a:ln w="50800" cap="flat" cmpd="sng">
                <a:solidFill>
                  <a:schemeClr val="folHlink"/>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grpSp>
        <p:nvGrpSpPr>
          <p:cNvPr id="582730" name=""/>
          <p:cNvGrpSpPr/>
          <p:nvPr/>
        </p:nvGrpSpPr>
        <p:grpSpPr>
          <a:xfrm>
            <a:off x="3854450" y="3429000"/>
            <a:ext cx="2867025" cy="366712"/>
            <a:chOff x="2428" y="2160"/>
            <a:chExt cx="1806" cy="231"/>
          </a:xfrm>
        </p:grpSpPr>
        <p:cxnSp>
          <p:nvCxnSpPr>
            <p:cNvPr id="582678" name=""/>
            <p:cNvCxnSpPr/>
            <p:nvPr/>
          </p:nvCxnSpPr>
          <p:spPr>
            <a:xfrm>
              <a:off x="2650" y="2304"/>
              <a:ext cx="1584" cy="0"/>
            </a:xfrm>
            <a:prstGeom prst="line">
              <a:avLst/>
            </a:prstGeom>
            <a:noFill/>
            <a:ln w="19050">
              <a:solidFill>
                <a:schemeClr val="tx1"/>
              </a:solidFill>
              <a:prstDash val="lgDash"/>
              <a:miter lim="800000"/>
            </a:ln>
            <a:effectLst/>
          </p:spPr>
        </p:cxnSp>
        <p:sp>
          <p:nvSpPr>
            <p:cNvPr id="582683" name=""/>
            <p:cNvSpPr/>
            <p:nvPr/>
          </p:nvSpPr>
          <p:spPr>
            <a:xfrm>
              <a:off x="2428" y="2160"/>
              <a:ext cx="236"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A</a:t>
              </a:r>
              <a:r>
                <a:rPr lang="en-US" altLang="zh-CN" sz="1800" i="1" baseline="30000">
                  <a:ea typeface="宋体" pitchFamily="2" charset="-122"/>
                </a:rPr>
                <a:t>’</a:t>
              </a:r>
              <a:endParaRPr lang="en-US" altLang="zh-CN" sz="1800" i="1">
                <a:ea typeface="宋体" pitchFamily="2" charset="-122"/>
              </a:endParaRPr>
            </a:p>
          </p:txBody>
        </p:sp>
      </p:grpSp>
      <p:grpSp>
        <p:nvGrpSpPr>
          <p:cNvPr id="582723" name=""/>
          <p:cNvGrpSpPr/>
          <p:nvPr/>
        </p:nvGrpSpPr>
        <p:grpSpPr>
          <a:xfrm>
            <a:off x="3825875" y="2590800"/>
            <a:ext cx="5191125" cy="547688"/>
            <a:chOff x="2410" y="1632"/>
            <a:chExt cx="3270" cy="345"/>
          </a:xfrm>
        </p:grpSpPr>
        <p:cxnSp>
          <p:nvCxnSpPr>
            <p:cNvPr id="582673" name=""/>
            <p:cNvCxnSpPr/>
            <p:nvPr/>
          </p:nvCxnSpPr>
          <p:spPr>
            <a:xfrm>
              <a:off x="2650" y="1863"/>
              <a:ext cx="2154" cy="0"/>
            </a:xfrm>
            <a:prstGeom prst="line">
              <a:avLst/>
            </a:prstGeom>
            <a:noFill/>
            <a:ln w="31750">
              <a:solidFill>
                <a:srgbClr val="FFCC99"/>
              </a:solidFill>
              <a:miter lim="800000"/>
            </a:ln>
            <a:effectLst/>
          </p:spPr>
        </p:cxnSp>
        <p:sp>
          <p:nvSpPr>
            <p:cNvPr id="582674" name=""/>
            <p:cNvSpPr/>
            <p:nvPr/>
          </p:nvSpPr>
          <p:spPr>
            <a:xfrm>
              <a:off x="4770" y="1746"/>
              <a:ext cx="910"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d</a:t>
              </a:r>
              <a:r>
                <a:rPr lang="en-US" altLang="zh-CN" sz="1800" i="1" baseline="-25000">
                  <a:ea typeface="宋体" pitchFamily="2" charset="-122"/>
                </a:rPr>
                <a:t>1</a:t>
              </a:r>
              <a:r>
                <a:rPr lang="en-US" altLang="zh-CN" sz="1800" i="1">
                  <a:ea typeface="宋体" pitchFamily="2" charset="-122"/>
                </a:rPr>
                <a:t>=AR</a:t>
              </a:r>
              <a:r>
                <a:rPr lang="en-US" altLang="zh-CN" sz="1800" i="1" baseline="-25000">
                  <a:ea typeface="宋体" pitchFamily="2" charset="-122"/>
                </a:rPr>
                <a:t>1</a:t>
              </a:r>
              <a:r>
                <a:rPr lang="en-US" altLang="zh-CN" sz="1800" i="1">
                  <a:ea typeface="宋体" pitchFamily="2" charset="-122"/>
                </a:rPr>
                <a:t>=MR</a:t>
              </a:r>
              <a:r>
                <a:rPr lang="en-US" altLang="zh-CN" sz="1800" i="1" baseline="-25000">
                  <a:ea typeface="宋体" pitchFamily="2" charset="-122"/>
                </a:rPr>
                <a:t>1</a:t>
              </a:r>
              <a:endParaRPr lang="en-US" altLang="zh-CN" sz="1800" i="1">
                <a:ea typeface="宋体" pitchFamily="2" charset="-122"/>
              </a:endParaRPr>
            </a:p>
          </p:txBody>
        </p:sp>
        <p:sp>
          <p:nvSpPr>
            <p:cNvPr id="582675" name=""/>
            <p:cNvSpPr/>
            <p:nvPr/>
          </p:nvSpPr>
          <p:spPr>
            <a:xfrm>
              <a:off x="4003" y="1632"/>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E</a:t>
              </a:r>
              <a:r>
                <a:rPr lang="en-US" altLang="zh-CN" sz="1800" i="1" baseline="-25000">
                  <a:ea typeface="宋体" pitchFamily="2" charset="-122"/>
                </a:rPr>
                <a:t>1</a:t>
              </a:r>
              <a:endParaRPr lang="en-US" altLang="zh-CN" sz="1800" i="1">
                <a:ea typeface="宋体" pitchFamily="2" charset="-122"/>
              </a:endParaRPr>
            </a:p>
          </p:txBody>
        </p:sp>
        <p:sp>
          <p:nvSpPr>
            <p:cNvPr id="582682" name=""/>
            <p:cNvSpPr/>
            <p:nvPr/>
          </p:nvSpPr>
          <p:spPr>
            <a:xfrm>
              <a:off x="4175" y="1824"/>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685" name=""/>
            <p:cNvSpPr/>
            <p:nvPr/>
          </p:nvSpPr>
          <p:spPr>
            <a:xfrm>
              <a:off x="2410" y="1740"/>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P</a:t>
              </a:r>
              <a:r>
                <a:rPr lang="en-US" altLang="zh-CN" sz="1800" i="1" baseline="-25000">
                  <a:ea typeface="宋体" pitchFamily="2" charset="-122"/>
                </a:rPr>
                <a:t>1</a:t>
              </a:r>
              <a:endParaRPr lang="en-US" altLang="zh-CN" sz="1800" i="1">
                <a:ea typeface="宋体" pitchFamily="2" charset="-122"/>
              </a:endParaRPr>
            </a:p>
          </p:txBody>
        </p:sp>
      </p:grpSp>
      <p:grpSp>
        <p:nvGrpSpPr>
          <p:cNvPr id="582726" name=""/>
          <p:cNvGrpSpPr/>
          <p:nvPr/>
        </p:nvGrpSpPr>
        <p:grpSpPr>
          <a:xfrm>
            <a:off x="3825875" y="3595688"/>
            <a:ext cx="5168900" cy="552450"/>
            <a:chOff x="2410" y="2265"/>
            <a:chExt cx="3256" cy="348"/>
          </a:xfrm>
        </p:grpSpPr>
        <p:cxnSp>
          <p:nvCxnSpPr>
            <p:cNvPr id="582686" name=""/>
            <p:cNvCxnSpPr/>
            <p:nvPr/>
          </p:nvCxnSpPr>
          <p:spPr>
            <a:xfrm>
              <a:off x="2650" y="2400"/>
              <a:ext cx="2154" cy="0"/>
            </a:xfrm>
            <a:prstGeom prst="line">
              <a:avLst/>
            </a:prstGeom>
            <a:noFill/>
            <a:ln w="31750">
              <a:solidFill>
                <a:srgbClr val="FFFF99"/>
              </a:solidFill>
              <a:miter lim="800000"/>
            </a:ln>
            <a:effectLst/>
          </p:spPr>
        </p:cxnSp>
        <p:sp>
          <p:nvSpPr>
            <p:cNvPr id="582687" name=""/>
            <p:cNvSpPr/>
            <p:nvPr/>
          </p:nvSpPr>
          <p:spPr>
            <a:xfrm>
              <a:off x="4756" y="2265"/>
              <a:ext cx="910"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d</a:t>
              </a:r>
              <a:r>
                <a:rPr lang="en-US" altLang="zh-CN" sz="1800" i="1" baseline="-25000">
                  <a:ea typeface="宋体" pitchFamily="2" charset="-122"/>
                </a:rPr>
                <a:t>2</a:t>
              </a:r>
              <a:r>
                <a:rPr lang="en-US" altLang="zh-CN" sz="1800" i="1">
                  <a:ea typeface="宋体" pitchFamily="2" charset="-122"/>
                </a:rPr>
                <a:t>=AR</a:t>
              </a:r>
              <a:r>
                <a:rPr lang="en-US" altLang="zh-CN" sz="1800" i="1" baseline="-25000">
                  <a:ea typeface="宋体" pitchFamily="2" charset="-122"/>
                </a:rPr>
                <a:t>2</a:t>
              </a:r>
              <a:r>
                <a:rPr lang="en-US" altLang="zh-CN" sz="1800" i="1">
                  <a:ea typeface="宋体" pitchFamily="2" charset="-122"/>
                </a:rPr>
                <a:t>=MR</a:t>
              </a:r>
              <a:r>
                <a:rPr lang="en-US" altLang="zh-CN" sz="1800" i="1" baseline="-25000">
                  <a:ea typeface="宋体" pitchFamily="2" charset="-122"/>
                </a:rPr>
                <a:t>2</a:t>
              </a:r>
              <a:endParaRPr lang="en-US" altLang="zh-CN" sz="1800" i="1">
                <a:ea typeface="宋体" pitchFamily="2" charset="-122"/>
              </a:endParaRPr>
            </a:p>
          </p:txBody>
        </p:sp>
        <p:sp>
          <p:nvSpPr>
            <p:cNvPr id="582688" name=""/>
            <p:cNvSpPr/>
            <p:nvPr/>
          </p:nvSpPr>
          <p:spPr>
            <a:xfrm>
              <a:off x="2410" y="2313"/>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P</a:t>
              </a:r>
              <a:r>
                <a:rPr lang="en-US" altLang="zh-CN" sz="1800" i="1" baseline="-25000">
                  <a:ea typeface="宋体" pitchFamily="2" charset="-122"/>
                </a:rPr>
                <a:t>2</a:t>
              </a:r>
              <a:endParaRPr lang="en-US" altLang="zh-CN" sz="1800" i="1">
                <a:ea typeface="宋体" pitchFamily="2" charset="-122"/>
              </a:endParaRPr>
            </a:p>
          </p:txBody>
        </p:sp>
        <p:sp>
          <p:nvSpPr>
            <p:cNvPr id="582689" name=""/>
            <p:cNvSpPr/>
            <p:nvPr/>
          </p:nvSpPr>
          <p:spPr>
            <a:xfrm>
              <a:off x="4003" y="2350"/>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690" name=""/>
            <p:cNvSpPr/>
            <p:nvPr/>
          </p:nvSpPr>
          <p:spPr>
            <a:xfrm>
              <a:off x="3994" y="2382"/>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E</a:t>
              </a:r>
              <a:r>
                <a:rPr lang="en-US" altLang="zh-CN" sz="1800" i="1" baseline="-25000">
                  <a:ea typeface="宋体" pitchFamily="2" charset="-122"/>
                </a:rPr>
                <a:t>2</a:t>
              </a:r>
              <a:endParaRPr lang="en-US" altLang="zh-CN" sz="1800" i="1">
                <a:ea typeface="宋体" pitchFamily="2" charset="-122"/>
              </a:endParaRPr>
            </a:p>
          </p:txBody>
        </p:sp>
      </p:grpSp>
      <p:grpSp>
        <p:nvGrpSpPr>
          <p:cNvPr id="582724" name=""/>
          <p:cNvGrpSpPr/>
          <p:nvPr/>
        </p:nvGrpSpPr>
        <p:grpSpPr>
          <a:xfrm>
            <a:off x="6554788" y="2971800"/>
            <a:ext cx="471488" cy="2925762"/>
            <a:chOff x="4129" y="1872"/>
            <a:chExt cx="297" cy="1843"/>
          </a:xfrm>
        </p:grpSpPr>
        <p:cxnSp>
          <p:nvCxnSpPr>
            <p:cNvPr id="582676" name=""/>
            <p:cNvCxnSpPr/>
            <p:nvPr/>
          </p:nvCxnSpPr>
          <p:spPr>
            <a:xfrm flipH="1">
              <a:off x="4225" y="1872"/>
              <a:ext cx="0" cy="1607"/>
            </a:xfrm>
            <a:prstGeom prst="line">
              <a:avLst/>
            </a:prstGeom>
            <a:noFill/>
            <a:ln w="19050">
              <a:solidFill>
                <a:schemeClr val="tx1"/>
              </a:solidFill>
              <a:prstDash val="lgDash"/>
              <a:miter lim="800000"/>
            </a:ln>
            <a:effectLst/>
          </p:spPr>
        </p:cxnSp>
        <p:sp>
          <p:nvSpPr>
            <p:cNvPr id="582677" name=""/>
            <p:cNvSpPr/>
            <p:nvPr/>
          </p:nvSpPr>
          <p:spPr>
            <a:xfrm>
              <a:off x="4222" y="2220"/>
              <a:ext cx="204"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A</a:t>
              </a:r>
              <a:endParaRPr lang="en-US" altLang="zh-CN" sz="1800" i="1">
                <a:ea typeface="宋体" pitchFamily="2" charset="-122"/>
              </a:endParaRPr>
            </a:p>
          </p:txBody>
        </p:sp>
        <p:sp>
          <p:nvSpPr>
            <p:cNvPr id="582684" name=""/>
            <p:cNvSpPr/>
            <p:nvPr/>
          </p:nvSpPr>
          <p:spPr>
            <a:xfrm>
              <a:off x="4186" y="2263"/>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696" name=""/>
            <p:cNvSpPr/>
            <p:nvPr/>
          </p:nvSpPr>
          <p:spPr>
            <a:xfrm>
              <a:off x="4129" y="3465"/>
              <a:ext cx="284"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Q</a:t>
              </a:r>
              <a:r>
                <a:rPr lang="en-US" altLang="zh-CN" sz="2000" i="1" baseline="-25000">
                  <a:ea typeface="宋体" pitchFamily="2" charset="-122"/>
                </a:rPr>
                <a:t>1</a:t>
              </a:r>
              <a:endParaRPr lang="en-US" altLang="zh-CN" sz="2000" i="1">
                <a:ea typeface="宋体" pitchFamily="2" charset="-122"/>
              </a:endParaRPr>
            </a:p>
          </p:txBody>
        </p:sp>
      </p:grpSp>
      <p:grpSp>
        <p:nvGrpSpPr>
          <p:cNvPr id="582727" name=""/>
          <p:cNvGrpSpPr/>
          <p:nvPr/>
        </p:nvGrpSpPr>
        <p:grpSpPr>
          <a:xfrm>
            <a:off x="6216650" y="3824288"/>
            <a:ext cx="450850" cy="2073275"/>
            <a:chOff x="3916" y="2409"/>
            <a:chExt cx="284" cy="1306"/>
          </a:xfrm>
        </p:grpSpPr>
        <p:cxnSp>
          <p:nvCxnSpPr>
            <p:cNvPr id="582695" name=""/>
            <p:cNvCxnSpPr/>
            <p:nvPr/>
          </p:nvCxnSpPr>
          <p:spPr>
            <a:xfrm flipH="1">
              <a:off x="4042" y="2409"/>
              <a:ext cx="0" cy="1056"/>
            </a:xfrm>
            <a:prstGeom prst="line">
              <a:avLst/>
            </a:prstGeom>
            <a:noFill/>
            <a:ln w="19050">
              <a:solidFill>
                <a:schemeClr val="tx1"/>
              </a:solidFill>
              <a:prstDash val="lgDash"/>
              <a:miter lim="800000"/>
            </a:ln>
            <a:effectLst/>
          </p:spPr>
        </p:cxnSp>
        <p:sp>
          <p:nvSpPr>
            <p:cNvPr id="582697" name=""/>
            <p:cNvSpPr/>
            <p:nvPr/>
          </p:nvSpPr>
          <p:spPr>
            <a:xfrm>
              <a:off x="3916" y="3465"/>
              <a:ext cx="284"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Q</a:t>
              </a:r>
              <a:r>
                <a:rPr lang="en-US" altLang="zh-CN" sz="2000" i="1" baseline="-25000">
                  <a:ea typeface="宋体" pitchFamily="2" charset="-122"/>
                </a:rPr>
                <a:t>2</a:t>
              </a:r>
              <a:endParaRPr lang="en-US" altLang="zh-CN" sz="2000" i="1">
                <a:ea typeface="宋体" pitchFamily="2" charset="-122"/>
              </a:endParaRPr>
            </a:p>
          </p:txBody>
        </p:sp>
      </p:grpSp>
      <p:grpSp>
        <p:nvGrpSpPr>
          <p:cNvPr id="582735" name=""/>
          <p:cNvGrpSpPr/>
          <p:nvPr/>
        </p:nvGrpSpPr>
        <p:grpSpPr>
          <a:xfrm>
            <a:off x="3840162" y="4052888"/>
            <a:ext cx="5154612" cy="519112"/>
            <a:chOff x="2419" y="2553"/>
            <a:chExt cx="3247" cy="327"/>
          </a:xfrm>
        </p:grpSpPr>
        <p:sp>
          <p:nvSpPr>
            <p:cNvPr id="582694" name=""/>
            <p:cNvSpPr/>
            <p:nvPr/>
          </p:nvSpPr>
          <p:spPr>
            <a:xfrm>
              <a:off x="3817" y="2649"/>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E</a:t>
              </a:r>
              <a:r>
                <a:rPr lang="en-US" altLang="zh-CN" sz="1800" i="1" baseline="-25000">
                  <a:ea typeface="宋体" pitchFamily="2" charset="-122"/>
                </a:rPr>
                <a:t>3</a:t>
              </a:r>
              <a:endParaRPr lang="en-US" altLang="zh-CN" sz="1800" i="1">
                <a:ea typeface="宋体" pitchFamily="2" charset="-122"/>
              </a:endParaRPr>
            </a:p>
          </p:txBody>
        </p:sp>
        <p:cxnSp>
          <p:nvCxnSpPr>
            <p:cNvPr id="582691" name=""/>
            <p:cNvCxnSpPr/>
            <p:nvPr/>
          </p:nvCxnSpPr>
          <p:spPr>
            <a:xfrm>
              <a:off x="2650" y="2688"/>
              <a:ext cx="2154" cy="0"/>
            </a:xfrm>
            <a:prstGeom prst="line">
              <a:avLst/>
            </a:prstGeom>
            <a:noFill/>
            <a:ln w="31750">
              <a:solidFill>
                <a:srgbClr val="CCFFCC"/>
              </a:solidFill>
              <a:miter lim="800000"/>
            </a:ln>
            <a:effectLst/>
          </p:spPr>
        </p:cxnSp>
        <p:sp>
          <p:nvSpPr>
            <p:cNvPr id="582692" name=""/>
            <p:cNvSpPr/>
            <p:nvPr/>
          </p:nvSpPr>
          <p:spPr>
            <a:xfrm>
              <a:off x="4756" y="2571"/>
              <a:ext cx="910"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d</a:t>
              </a:r>
              <a:r>
                <a:rPr lang="en-US" altLang="zh-CN" sz="1800" i="1" baseline="-25000">
                  <a:ea typeface="宋体" pitchFamily="2" charset="-122"/>
                </a:rPr>
                <a:t>3</a:t>
              </a:r>
              <a:r>
                <a:rPr lang="en-US" altLang="zh-CN" sz="1800" i="1">
                  <a:ea typeface="宋体" pitchFamily="2" charset="-122"/>
                </a:rPr>
                <a:t>=AR</a:t>
              </a:r>
              <a:r>
                <a:rPr lang="en-US" altLang="zh-CN" sz="1800" i="1" baseline="-25000">
                  <a:ea typeface="宋体" pitchFamily="2" charset="-122"/>
                </a:rPr>
                <a:t>3</a:t>
              </a:r>
              <a:r>
                <a:rPr lang="en-US" altLang="zh-CN" sz="1800" i="1">
                  <a:ea typeface="宋体" pitchFamily="2" charset="-122"/>
                </a:rPr>
                <a:t>=MR</a:t>
              </a:r>
              <a:r>
                <a:rPr lang="en-US" altLang="zh-CN" sz="1800" i="1" baseline="-25000">
                  <a:ea typeface="宋体" pitchFamily="2" charset="-122"/>
                </a:rPr>
                <a:t>3</a:t>
              </a:r>
              <a:endParaRPr lang="en-US" altLang="zh-CN" sz="1800" i="1">
                <a:ea typeface="宋体" pitchFamily="2" charset="-122"/>
              </a:endParaRPr>
            </a:p>
          </p:txBody>
        </p:sp>
        <p:sp>
          <p:nvSpPr>
            <p:cNvPr id="582693" name=""/>
            <p:cNvSpPr/>
            <p:nvPr/>
          </p:nvSpPr>
          <p:spPr>
            <a:xfrm>
              <a:off x="3824" y="2640"/>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706" name=""/>
            <p:cNvSpPr/>
            <p:nvPr/>
          </p:nvSpPr>
          <p:spPr>
            <a:xfrm>
              <a:off x="2419" y="2553"/>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P</a:t>
              </a:r>
              <a:r>
                <a:rPr lang="en-US" altLang="zh-CN" sz="1800" i="1" baseline="-25000">
                  <a:ea typeface="宋体" pitchFamily="2" charset="-122"/>
                </a:rPr>
                <a:t>3</a:t>
              </a:r>
              <a:endParaRPr lang="en-US" altLang="zh-CN" sz="1800" i="1">
                <a:ea typeface="宋体" pitchFamily="2" charset="-122"/>
              </a:endParaRPr>
            </a:p>
          </p:txBody>
        </p:sp>
      </p:grpSp>
      <p:grpSp>
        <p:nvGrpSpPr>
          <p:cNvPr id="582733" name=""/>
          <p:cNvGrpSpPr/>
          <p:nvPr/>
        </p:nvGrpSpPr>
        <p:grpSpPr>
          <a:xfrm>
            <a:off x="3825875" y="4252912"/>
            <a:ext cx="5168900" cy="623888"/>
            <a:chOff x="2410" y="2679"/>
            <a:chExt cx="3256" cy="393"/>
          </a:xfrm>
        </p:grpSpPr>
        <p:cxnSp>
          <p:nvCxnSpPr>
            <p:cNvPr id="582704" name=""/>
            <p:cNvCxnSpPr/>
            <p:nvPr/>
          </p:nvCxnSpPr>
          <p:spPr>
            <a:xfrm>
              <a:off x="2650" y="2946"/>
              <a:ext cx="2154" cy="0"/>
            </a:xfrm>
            <a:prstGeom prst="line">
              <a:avLst/>
            </a:prstGeom>
            <a:noFill/>
            <a:ln w="31750">
              <a:solidFill>
                <a:srgbClr val="99CCFF"/>
              </a:solidFill>
              <a:miter lim="800000"/>
            </a:ln>
            <a:effectLst/>
          </p:spPr>
        </p:cxnSp>
        <p:sp>
          <p:nvSpPr>
            <p:cNvPr id="582705" name=""/>
            <p:cNvSpPr/>
            <p:nvPr/>
          </p:nvSpPr>
          <p:spPr>
            <a:xfrm>
              <a:off x="4756" y="2841"/>
              <a:ext cx="910"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d</a:t>
              </a:r>
              <a:r>
                <a:rPr lang="en-US" altLang="zh-CN" sz="1800" i="1" baseline="-25000">
                  <a:ea typeface="宋体" pitchFamily="2" charset="-122"/>
                </a:rPr>
                <a:t>4</a:t>
              </a:r>
              <a:r>
                <a:rPr lang="en-US" altLang="zh-CN" sz="1800" i="1">
                  <a:ea typeface="宋体" pitchFamily="2" charset="-122"/>
                </a:rPr>
                <a:t>=AR</a:t>
              </a:r>
              <a:r>
                <a:rPr lang="en-US" altLang="zh-CN" sz="1800" i="1" baseline="-25000">
                  <a:ea typeface="宋体" pitchFamily="2" charset="-122"/>
                </a:rPr>
                <a:t>4</a:t>
              </a:r>
              <a:r>
                <a:rPr lang="en-US" altLang="zh-CN" sz="1800" i="1">
                  <a:ea typeface="宋体" pitchFamily="2" charset="-122"/>
                </a:rPr>
                <a:t>=MR</a:t>
              </a:r>
              <a:r>
                <a:rPr lang="en-US" altLang="zh-CN" sz="1800" i="1" baseline="-25000">
                  <a:ea typeface="宋体" pitchFamily="2" charset="-122"/>
                </a:rPr>
                <a:t>4</a:t>
              </a:r>
              <a:endParaRPr lang="en-US" altLang="zh-CN" sz="1800" i="1">
                <a:ea typeface="宋体" pitchFamily="2" charset="-122"/>
              </a:endParaRPr>
            </a:p>
          </p:txBody>
        </p:sp>
        <p:sp>
          <p:nvSpPr>
            <p:cNvPr id="582707" name=""/>
            <p:cNvSpPr/>
            <p:nvPr/>
          </p:nvSpPr>
          <p:spPr>
            <a:xfrm>
              <a:off x="2410" y="2811"/>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P</a:t>
              </a:r>
              <a:r>
                <a:rPr lang="en-US" altLang="zh-CN" sz="1800" i="1" baseline="-25000">
                  <a:ea typeface="宋体" pitchFamily="2" charset="-122"/>
                </a:rPr>
                <a:t>4</a:t>
              </a:r>
              <a:endParaRPr lang="en-US" altLang="zh-CN" sz="1800" i="1">
                <a:ea typeface="宋体" pitchFamily="2" charset="-122"/>
              </a:endParaRPr>
            </a:p>
          </p:txBody>
        </p:sp>
        <p:sp>
          <p:nvSpPr>
            <p:cNvPr id="582708" name=""/>
            <p:cNvSpPr/>
            <p:nvPr/>
          </p:nvSpPr>
          <p:spPr>
            <a:xfrm>
              <a:off x="3607" y="2881"/>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709" name=""/>
            <p:cNvSpPr/>
            <p:nvPr/>
          </p:nvSpPr>
          <p:spPr>
            <a:xfrm>
              <a:off x="3451" y="2679"/>
              <a:ext cx="252"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E</a:t>
              </a:r>
              <a:r>
                <a:rPr lang="en-US" altLang="zh-CN" sz="1800" i="1" baseline="-25000">
                  <a:ea typeface="宋体" pitchFamily="2" charset="-122"/>
                </a:rPr>
                <a:t>4</a:t>
              </a:r>
              <a:endParaRPr lang="en-US" altLang="zh-CN" sz="1800" i="1">
                <a:ea typeface="宋体" pitchFamily="2" charset="-122"/>
              </a:endParaRPr>
            </a:p>
          </p:txBody>
        </p:sp>
      </p:grpSp>
      <p:grpSp>
        <p:nvGrpSpPr>
          <p:cNvPr id="582734" name=""/>
          <p:cNvGrpSpPr/>
          <p:nvPr/>
        </p:nvGrpSpPr>
        <p:grpSpPr>
          <a:xfrm>
            <a:off x="5592762" y="4648200"/>
            <a:ext cx="450850" cy="1249362"/>
            <a:chOff x="3523" y="2928"/>
            <a:chExt cx="284" cy="787"/>
          </a:xfrm>
        </p:grpSpPr>
        <p:cxnSp>
          <p:nvCxnSpPr>
            <p:cNvPr id="582710" name=""/>
            <p:cNvCxnSpPr/>
            <p:nvPr/>
          </p:nvCxnSpPr>
          <p:spPr>
            <a:xfrm flipH="1">
              <a:off x="3649" y="2928"/>
              <a:ext cx="0" cy="553"/>
            </a:xfrm>
            <a:prstGeom prst="line">
              <a:avLst/>
            </a:prstGeom>
            <a:noFill/>
            <a:ln w="19050">
              <a:solidFill>
                <a:schemeClr val="tx1"/>
              </a:solidFill>
              <a:prstDash val="lgDash"/>
              <a:miter lim="800000"/>
            </a:ln>
            <a:effectLst/>
          </p:spPr>
        </p:cxnSp>
        <p:sp>
          <p:nvSpPr>
            <p:cNvPr id="582711" name=""/>
            <p:cNvSpPr/>
            <p:nvPr/>
          </p:nvSpPr>
          <p:spPr>
            <a:xfrm>
              <a:off x="3523" y="3465"/>
              <a:ext cx="284"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Q</a:t>
              </a:r>
              <a:r>
                <a:rPr lang="en-US" altLang="zh-CN" sz="2000" i="1" baseline="-25000">
                  <a:ea typeface="宋体" pitchFamily="2" charset="-122"/>
                </a:rPr>
                <a:t>4</a:t>
              </a:r>
              <a:endParaRPr lang="en-US" altLang="zh-CN" sz="2000" i="1">
                <a:ea typeface="宋体" pitchFamily="2" charset="-122"/>
              </a:endParaRPr>
            </a:p>
          </p:txBody>
        </p:sp>
      </p:grpSp>
      <p:grpSp>
        <p:nvGrpSpPr>
          <p:cNvPr id="582731" name=""/>
          <p:cNvGrpSpPr/>
          <p:nvPr/>
        </p:nvGrpSpPr>
        <p:grpSpPr>
          <a:xfrm>
            <a:off x="3521075" y="3533775"/>
            <a:ext cx="2589212" cy="366712"/>
            <a:chOff x="2218" y="2226"/>
            <a:chExt cx="1631" cy="231"/>
          </a:xfrm>
        </p:grpSpPr>
        <p:cxnSp>
          <p:nvCxnSpPr>
            <p:cNvPr id="582701" name=""/>
            <p:cNvCxnSpPr/>
            <p:nvPr/>
          </p:nvCxnSpPr>
          <p:spPr>
            <a:xfrm>
              <a:off x="2650" y="2352"/>
              <a:ext cx="1199" cy="0"/>
            </a:xfrm>
            <a:prstGeom prst="line">
              <a:avLst/>
            </a:prstGeom>
            <a:noFill/>
            <a:ln w="19050">
              <a:solidFill>
                <a:schemeClr val="tx1"/>
              </a:solidFill>
              <a:prstDash val="lgDash"/>
              <a:miter lim="800000"/>
            </a:ln>
            <a:effectLst/>
          </p:spPr>
        </p:cxnSp>
        <p:sp>
          <p:nvSpPr>
            <p:cNvPr id="582703" name=""/>
            <p:cNvSpPr/>
            <p:nvPr/>
          </p:nvSpPr>
          <p:spPr>
            <a:xfrm>
              <a:off x="2218" y="2226"/>
              <a:ext cx="236"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B</a:t>
              </a:r>
              <a:r>
                <a:rPr lang="en-US" altLang="zh-CN" sz="1800" i="1" baseline="30000">
                  <a:ea typeface="宋体" pitchFamily="2" charset="-122"/>
                </a:rPr>
                <a:t>’</a:t>
              </a:r>
              <a:endParaRPr lang="en-US" altLang="zh-CN" sz="1800" i="1">
                <a:ea typeface="宋体" pitchFamily="2" charset="-122"/>
              </a:endParaRPr>
            </a:p>
          </p:txBody>
        </p:sp>
        <p:cxnSp>
          <p:nvCxnSpPr>
            <p:cNvPr id="582712" name=""/>
            <p:cNvCxnSpPr/>
            <p:nvPr/>
          </p:nvCxnSpPr>
          <p:spPr>
            <a:xfrm rot="13980000" flipH="1">
              <a:off x="2439" y="2254"/>
              <a:ext cx="147" cy="187"/>
            </a:xfrm>
            <a:prstGeom prst="line">
              <a:avLst/>
            </a:prstGeom>
            <a:noFill/>
            <a:ln>
              <a:solidFill>
                <a:srgbClr val="FF0000"/>
              </a:solidFill>
              <a:miter lim="800000"/>
              <a:tailEnd type="triangle"/>
            </a:ln>
            <a:effectLst>
              <a:outerShdw dist="17961" dir="2700000" algn="ctr">
                <a:schemeClr val="bg2"/>
              </a:outerShdw>
            </a:effectLst>
          </p:spPr>
        </p:cxnSp>
      </p:grpSp>
      <p:sp>
        <p:nvSpPr>
          <p:cNvPr id="582714" name=""/>
          <p:cNvSpPr/>
          <p:nvPr/>
        </p:nvSpPr>
        <p:spPr>
          <a:xfrm>
            <a:off x="838200" y="4371975"/>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startAt="3"/>
            </a:pPr>
            <a:r>
              <a:rPr kumimoji="1" lang="zh-CN" altLang="en-US" sz="2000">
                <a:solidFill>
                  <a:srgbClr val="FFFFFF"/>
                </a:solidFill>
                <a:latin typeface="Arial"/>
                <a:ea typeface="宋体" pitchFamily="2" charset="-122"/>
              </a:rPr>
              <a:t>亏损最小的短期</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pPr>
            <a:r>
              <a:rPr kumimoji="1" lang="zh-CN" altLang="en-US" sz="2000">
                <a:solidFill>
                  <a:srgbClr val="FFFFFF"/>
                </a:solidFill>
                <a:latin typeface="Arial"/>
                <a:ea typeface="宋体" pitchFamily="2" charset="-122"/>
              </a:rPr>
              <a:t>均衡：</a:t>
            </a:r>
            <a:r>
              <a:rPr kumimoji="1" lang="en-US" altLang="zh-CN" sz="2000" i="1">
                <a:solidFill>
                  <a:srgbClr val="FFFFFF"/>
                </a:solidFill>
                <a:ea typeface="宋体" pitchFamily="2" charset="-122"/>
              </a:rPr>
              <a:t>AVC&lt;P&lt;AC</a:t>
            </a:r>
            <a:endParaRPr kumimoji="1" lang="en-US" altLang="zh-CN" sz="2000">
              <a:solidFill>
                <a:srgbClr val="FFFFFF"/>
              </a:solidFill>
              <a:latin typeface="Arial"/>
              <a:ea typeface="宋体" pitchFamily="2" charset="-122"/>
            </a:endParaRPr>
          </a:p>
        </p:txBody>
      </p:sp>
      <p:sp>
        <p:nvSpPr>
          <p:cNvPr id="582721" name=""/>
          <p:cNvSpPr/>
          <p:nvPr/>
        </p:nvSpPr>
        <p:spPr>
          <a:xfrm>
            <a:off x="838200" y="1728788"/>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a:pPr>
            <a:r>
              <a:rPr kumimoji="1" lang="zh-CN" altLang="en-US" sz="2000">
                <a:solidFill>
                  <a:srgbClr val="FFFFFF"/>
                </a:solidFill>
                <a:latin typeface="Arial"/>
                <a:ea typeface="宋体" pitchFamily="2" charset="-122"/>
              </a:rPr>
              <a:t>获取超额利润的</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buAutoNum type="arabicParenR"/>
            </a:pPr>
            <a:r>
              <a:rPr kumimoji="1" lang="zh-CN" altLang="en-US" sz="2000">
                <a:solidFill>
                  <a:srgbClr val="FFFFFF"/>
                </a:solidFill>
                <a:latin typeface="Arial"/>
                <a:ea typeface="宋体" pitchFamily="2" charset="-122"/>
              </a:rPr>
              <a:t>短期均衡：</a:t>
            </a:r>
            <a:r>
              <a:rPr kumimoji="1" lang="en-US" altLang="zh-CN" sz="2000" i="1">
                <a:solidFill>
                  <a:srgbClr val="FFFFFF"/>
                </a:solidFill>
                <a:ea typeface="宋体" pitchFamily="2" charset="-122"/>
              </a:rPr>
              <a:t>P&gt;AC</a:t>
            </a:r>
            <a:endParaRPr kumimoji="1" lang="en-US" altLang="zh-CN" sz="2000" i="1">
              <a:solidFill>
                <a:srgbClr val="FFFFFF"/>
              </a:solidFill>
              <a:ea typeface="宋体" pitchFamily="2" charset="-122"/>
            </a:endParaRPr>
          </a:p>
        </p:txBody>
      </p:sp>
      <p:sp>
        <p:nvSpPr>
          <p:cNvPr id="582722" name=""/>
          <p:cNvSpPr/>
          <p:nvPr/>
        </p:nvSpPr>
        <p:spPr>
          <a:xfrm>
            <a:off x="838200" y="2608262"/>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startAt="2"/>
            </a:pPr>
            <a:r>
              <a:rPr kumimoji="1" lang="zh-CN" altLang="en-US" sz="2000">
                <a:solidFill>
                  <a:srgbClr val="FFFFFF"/>
                </a:solidFill>
                <a:latin typeface="Arial"/>
                <a:ea typeface="宋体" pitchFamily="2" charset="-122"/>
              </a:rPr>
              <a:t>超额利润为零的</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buAutoNum type="arabicParenR" startAt="2"/>
            </a:pPr>
            <a:r>
              <a:rPr kumimoji="1" lang="zh-CN" altLang="en-US" sz="2000">
                <a:solidFill>
                  <a:srgbClr val="FFFFFF"/>
                </a:solidFill>
                <a:latin typeface="Arial"/>
                <a:ea typeface="宋体" pitchFamily="2" charset="-122"/>
              </a:rPr>
              <a:t>短期均衡：</a:t>
            </a:r>
            <a:r>
              <a:rPr kumimoji="1" lang="en-US" altLang="zh-CN" sz="2000" i="1">
                <a:solidFill>
                  <a:srgbClr val="FFFFFF"/>
                </a:solidFill>
                <a:ea typeface="宋体" pitchFamily="2" charset="-122"/>
              </a:rPr>
              <a:t>P=AC</a:t>
            </a:r>
            <a:endParaRPr kumimoji="1" lang="en-US" altLang="zh-CN" sz="2000" i="1">
              <a:solidFill>
                <a:srgbClr val="FFFFFF"/>
              </a:solidFill>
              <a:ea typeface="宋体" pitchFamily="2" charset="-122"/>
            </a:endParaRPr>
          </a:p>
        </p:txBody>
      </p:sp>
      <p:sp>
        <p:nvSpPr>
          <p:cNvPr id="582725" name=""/>
          <p:cNvSpPr/>
          <p:nvPr/>
        </p:nvSpPr>
        <p:spPr>
          <a:xfrm>
            <a:off x="838200" y="3490912"/>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2</a:t>
            </a:r>
            <a:r>
              <a:rPr kumimoji="1" lang="en-US" altLang="zh-CN" sz="2000">
                <a:solidFill>
                  <a:srgbClr val="FFFFFF"/>
                </a:solidFill>
                <a:ea typeface="宋体" pitchFamily="2" charset="-122"/>
              </a:rPr>
              <a:t>：</a:t>
            </a:r>
            <a:r>
              <a:rPr kumimoji="1" lang="zh-CN" altLang="en-US" sz="2000">
                <a:solidFill>
                  <a:srgbClr val="FFFFFF"/>
                </a:solidFill>
                <a:ea typeface="宋体" pitchFamily="2" charset="-122"/>
              </a:rPr>
              <a:t>收支相抵点</a:t>
            </a:r>
            <a:endParaRPr kumimoji="1" lang="zh-CN" altLang="en-US" sz="2000">
              <a:solidFill>
                <a:srgbClr val="FFFFFF"/>
              </a:solidFill>
              <a:ea typeface="宋体" pitchFamily="2" charset="-122"/>
            </a:endParaRPr>
          </a:p>
          <a:p>
            <a:pPr marL="476250" lvl="0" indent="-476250">
              <a:spcBef>
                <a:spcPct val="45000"/>
              </a:spcBef>
              <a:buClr>
                <a:srgbClr val="99CCCC"/>
              </a:buClr>
            </a:pPr>
            <a:r>
              <a:rPr kumimoji="1" lang="zh-CN" altLang="en-US" sz="2000">
                <a:solidFill>
                  <a:srgbClr val="FFFFFF"/>
                </a:solidFill>
                <a:ea typeface="宋体" pitchFamily="2" charset="-122"/>
              </a:rPr>
              <a:t>       (</a:t>
            </a:r>
            <a:r>
              <a:rPr kumimoji="1" lang="en-US" altLang="zh-CN" sz="2000">
                <a:solidFill>
                  <a:srgbClr val="FFFFFF"/>
                </a:solidFill>
                <a:ea typeface="宋体" pitchFamily="2" charset="-122"/>
              </a:rPr>
              <a:t>break-even point)</a:t>
            </a:r>
            <a:endParaRPr kumimoji="1" lang="en-US" altLang="zh-CN" sz="2000" i="1">
              <a:solidFill>
                <a:srgbClr val="FFFFFF"/>
              </a:solidFill>
              <a:ea typeface="宋体" pitchFamily="2" charset="-122"/>
            </a:endParaRPr>
          </a:p>
        </p:txBody>
      </p:sp>
      <p:sp>
        <p:nvSpPr>
          <p:cNvPr id="582732" name=""/>
          <p:cNvSpPr/>
          <p:nvPr/>
        </p:nvSpPr>
        <p:spPr>
          <a:xfrm>
            <a:off x="838200" y="6142038"/>
            <a:ext cx="7467600" cy="396875"/>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4</a:t>
            </a:r>
            <a:r>
              <a:rPr kumimoji="1" lang="en-US" altLang="zh-CN" sz="2000">
                <a:solidFill>
                  <a:srgbClr val="FFFFFF"/>
                </a:solidFill>
                <a:ea typeface="宋体" pitchFamily="2" charset="-122"/>
              </a:rPr>
              <a:t>：</a:t>
            </a:r>
            <a:r>
              <a:rPr kumimoji="1" lang="zh-CN" altLang="en-US" sz="2000">
                <a:solidFill>
                  <a:srgbClr val="FFFFFF"/>
                </a:solidFill>
                <a:ea typeface="宋体" pitchFamily="2" charset="-122"/>
              </a:rPr>
              <a:t>停产点或关闭点(</a:t>
            </a:r>
            <a:r>
              <a:rPr kumimoji="1" lang="en-US" altLang="zh-CN" sz="2000">
                <a:solidFill>
                  <a:srgbClr val="FFFFFF"/>
                </a:solidFill>
                <a:ea typeface="宋体" pitchFamily="2" charset="-122"/>
              </a:rPr>
              <a:t>shut-down point)</a:t>
            </a:r>
            <a:endParaRPr kumimoji="1" lang="en-US" altLang="zh-CN" sz="2000">
              <a:solidFill>
                <a:srgbClr val="FFFFFF"/>
              </a:solidFill>
              <a:ea typeface="宋体" pitchFamily="2" charset="-122"/>
            </a:endParaRPr>
          </a:p>
        </p:txBody>
      </p:sp>
      <p:grpSp>
        <p:nvGrpSpPr>
          <p:cNvPr id="582738" name=""/>
          <p:cNvGrpSpPr/>
          <p:nvPr/>
        </p:nvGrpSpPr>
        <p:grpSpPr>
          <a:xfrm>
            <a:off x="4191000" y="2906712"/>
            <a:ext cx="2514600" cy="750888"/>
            <a:chOff x="2640" y="1831"/>
            <a:chExt cx="1584" cy="473"/>
          </a:xfrm>
        </p:grpSpPr>
        <p:sp>
          <p:nvSpPr>
            <p:cNvPr id="582736" name=""/>
            <p:cNvSpPr/>
            <p:nvPr/>
          </p:nvSpPr>
          <p:spPr>
            <a:xfrm>
              <a:off x="2658" y="1878"/>
              <a:ext cx="1566" cy="426"/>
            </a:xfrm>
            <a:prstGeom prst="rect">
              <a:avLst/>
            </a:prstGeom>
            <a:solidFill>
              <a:schemeClr val="accent1">
                <a:alpha val="50000"/>
              </a:schemeClr>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737" name=""/>
            <p:cNvSpPr/>
            <p:nvPr/>
          </p:nvSpPr>
          <p:spPr>
            <a:xfrm>
              <a:off x="2640" y="1831"/>
              <a:ext cx="1440"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US">
                  <a:solidFill>
                    <a:srgbClr val="FFFFFF"/>
                  </a:solidFill>
                  <a:ea typeface="宋体" pitchFamily="2" charset="-122"/>
                </a:rPr>
                <a:t>利润</a:t>
              </a:r>
              <a:endParaRPr kumimoji="1" lang="en-US" altLang="zh-CN">
                <a:solidFill>
                  <a:srgbClr val="FFFFFF"/>
                </a:solidFill>
                <a:ea typeface="宋体" pitchFamily="2" charset="-122"/>
              </a:endParaRPr>
            </a:p>
          </p:txBody>
        </p:sp>
      </p:grpSp>
      <p:grpSp>
        <p:nvGrpSpPr>
          <p:cNvPr id="582729" name=""/>
          <p:cNvGrpSpPr/>
          <p:nvPr/>
        </p:nvGrpSpPr>
        <p:grpSpPr>
          <a:xfrm>
            <a:off x="5942012" y="3352800"/>
            <a:ext cx="450850" cy="2544762"/>
            <a:chOff x="3743" y="2112"/>
            <a:chExt cx="284" cy="1603"/>
          </a:xfrm>
        </p:grpSpPr>
        <p:cxnSp>
          <p:nvCxnSpPr>
            <p:cNvPr id="582698" name=""/>
            <p:cNvCxnSpPr/>
            <p:nvPr/>
          </p:nvCxnSpPr>
          <p:spPr>
            <a:xfrm flipH="1">
              <a:off x="3868" y="2361"/>
              <a:ext cx="0" cy="1124"/>
            </a:xfrm>
            <a:prstGeom prst="line">
              <a:avLst/>
            </a:prstGeom>
            <a:noFill/>
            <a:ln w="19050">
              <a:solidFill>
                <a:schemeClr val="tx1"/>
              </a:solidFill>
              <a:prstDash val="lgDash"/>
              <a:miter lim="800000"/>
            </a:ln>
            <a:effectLst/>
          </p:spPr>
        </p:cxnSp>
        <p:sp>
          <p:nvSpPr>
            <p:cNvPr id="582699" name=""/>
            <p:cNvSpPr/>
            <p:nvPr/>
          </p:nvSpPr>
          <p:spPr>
            <a:xfrm>
              <a:off x="3743" y="3465"/>
              <a:ext cx="284" cy="250"/>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Q</a:t>
              </a:r>
              <a:r>
                <a:rPr lang="en-US" altLang="zh-CN" sz="2000" i="1" baseline="-25000">
                  <a:ea typeface="宋体" pitchFamily="2" charset="-122"/>
                </a:rPr>
                <a:t>3</a:t>
              </a:r>
              <a:endParaRPr lang="en-US" altLang="zh-CN" sz="2000" i="1">
                <a:ea typeface="宋体" pitchFamily="2" charset="-122"/>
              </a:endParaRPr>
            </a:p>
          </p:txBody>
        </p:sp>
        <p:sp>
          <p:nvSpPr>
            <p:cNvPr id="582700" name=""/>
            <p:cNvSpPr/>
            <p:nvPr/>
          </p:nvSpPr>
          <p:spPr>
            <a:xfrm>
              <a:off x="3821" y="2304"/>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702" name=""/>
            <p:cNvSpPr/>
            <p:nvPr/>
          </p:nvSpPr>
          <p:spPr>
            <a:xfrm>
              <a:off x="3769" y="2112"/>
              <a:ext cx="204" cy="231"/>
            </a:xfrm>
            <a:prstGeom prst="rect">
              <a:avLst/>
            </a:prstGeom>
            <a:noFill/>
            <a:ln>
              <a:noFill/>
              <a:miter lim="800000"/>
            </a:ln>
            <a:effectLst/>
          </p:spPr>
          <p:txBody>
            <a:bodyPr wrap="none" lIns="92075" tIns="46038" rIns="92075" bIns="46038">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B</a:t>
              </a:r>
              <a:endParaRPr lang="en-US" altLang="zh-CN" sz="1800" i="1">
                <a:ea typeface="宋体" pitchFamily="2" charset="-122"/>
              </a:endParaRPr>
            </a:p>
          </p:txBody>
        </p:sp>
      </p:grpSp>
      <p:grpSp>
        <p:nvGrpSpPr>
          <p:cNvPr id="582741" name=""/>
          <p:cNvGrpSpPr/>
          <p:nvPr/>
        </p:nvGrpSpPr>
        <p:grpSpPr>
          <a:xfrm>
            <a:off x="4191000" y="3578225"/>
            <a:ext cx="1981200" cy="673100"/>
            <a:chOff x="2640" y="2254"/>
            <a:chExt cx="1248" cy="424"/>
          </a:xfrm>
        </p:grpSpPr>
        <p:sp>
          <p:nvSpPr>
            <p:cNvPr id="582739" name=""/>
            <p:cNvSpPr/>
            <p:nvPr/>
          </p:nvSpPr>
          <p:spPr>
            <a:xfrm>
              <a:off x="2664" y="2361"/>
              <a:ext cx="1199" cy="317"/>
            </a:xfrm>
            <a:prstGeom prst="rect">
              <a:avLst/>
            </a:prstGeom>
            <a:solidFill>
              <a:srgbClr val="FF3300">
                <a:alpha val="50000"/>
              </a:srgbClr>
            </a:solidFill>
            <a:ln w="12700">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2740" name=""/>
            <p:cNvSpPr/>
            <p:nvPr/>
          </p:nvSpPr>
          <p:spPr>
            <a:xfrm>
              <a:off x="2640" y="2254"/>
              <a:ext cx="1248"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US">
                  <a:solidFill>
                    <a:srgbClr val="FFFFFF"/>
                  </a:solidFill>
                  <a:ea typeface="宋体" pitchFamily="2" charset="-122"/>
                </a:rPr>
                <a:t>损失</a:t>
              </a:r>
              <a:endParaRPr kumimoji="1" lang="en-US" altLang="zh-CN">
                <a:solidFill>
                  <a:srgbClr val="FFFFFF"/>
                </a:solidFill>
                <a:ea typeface="宋体" pitchFamily="2" charset="-122"/>
              </a:endParaRPr>
            </a:p>
          </p:txBody>
        </p:sp>
      </p:grpSp>
      <p:sp>
        <p:nvSpPr>
          <p:cNvPr id="582742" name=""/>
          <p:cNvSpPr/>
          <p:nvPr/>
        </p:nvSpPr>
        <p:spPr>
          <a:xfrm>
            <a:off x="4716462" y="5876925"/>
            <a:ext cx="3384550" cy="385762"/>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600" b="1">
                <a:solidFill>
                  <a:srgbClr val="FFFFFF"/>
                </a:solidFill>
                <a:ea typeface="宋体" pitchFamily="2" charset="-122"/>
              </a:rPr>
              <a:t>图</a:t>
            </a:r>
            <a:r>
              <a:rPr kumimoji="1" lang="en-US" altLang="zh-CN" sz="1600" b="1">
                <a:solidFill>
                  <a:srgbClr val="FFFFFF"/>
                </a:solidFill>
                <a:ea typeface="宋体" pitchFamily="2" charset="-122"/>
              </a:rPr>
              <a:t>6</a:t>
            </a:r>
            <a:r>
              <a:rPr kumimoji="1" lang="zh-CN" altLang="en-US" sz="1600" b="1">
                <a:solidFill>
                  <a:srgbClr val="FFFFFF"/>
                </a:solidFill>
                <a:ea typeface="宋体" pitchFamily="2" charset="-122"/>
              </a:rPr>
              <a:t>－</a:t>
            </a:r>
            <a:r>
              <a:rPr kumimoji="1" lang="en-US" altLang="zh-CN" sz="1600" b="1">
                <a:solidFill>
                  <a:srgbClr val="FFFFFF"/>
                </a:solidFill>
                <a:ea typeface="宋体" pitchFamily="2" charset="-122"/>
              </a:rPr>
              <a:t>5  </a:t>
            </a:r>
            <a:r>
              <a:rPr kumimoji="1" lang="zh-CN" altLang="en-US" sz="1600" b="1">
                <a:solidFill>
                  <a:srgbClr val="FFFFFF"/>
                </a:solidFill>
                <a:ea typeface="宋体" pitchFamily="2" charset="-122"/>
              </a:rPr>
              <a:t>完全竞争厂商的盈亏</a:t>
            </a:r>
            <a:endParaRPr kumimoji="1" lang="zh-CN" altLang="en-US" sz="1600" b="1">
              <a:solidFill>
                <a:srgbClr val="FFFFFF"/>
              </a:solidFill>
              <a:ea typeface="宋体" pitchFamily="2" charset="-122"/>
            </a:endParaRPr>
          </a:p>
        </p:txBody>
      </p:sp>
      <p:sp>
        <p:nvSpPr>
          <p:cNvPr id="582743"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82744" name="Slide Number Placeholder 5"/>
          <p:cNvSpPr>
            <a:spLocks noGrp="1"/>
          </p:cNvSpPr>
          <p:nvPr>
            <p:ph type="sldNum" sz="quarter" idx="4"/>
          </p:nvPr>
        </p:nvSpPr>
        <p:spPr/>
        <p:txBody>
          <a:bodyPr/>
          <a:lstStyle/>
          <a:p>
            <a:pPr lvl="0" algn="r">
              <a:spcBef>
                <a:spcPct val="50000"/>
              </a:spcBef>
            </a:pPr>
            <a:fld id="{5D7D59C1-1DC9-46EE-8C4E-748ED6E5C529}" type="slidenum">
              <a:rPr lang="en-AU" altLang="zh-CN" sz="1400">
                <a:solidFill>
                  <a:srgbClr val="FFFFFF"/>
                </a:solidFill>
                <a:latin typeface="Arial"/>
                <a:ea typeface="宋体" pitchFamily="2" charset="-122"/>
              </a:rPr>
              <a:t>11</a:t>
            </a:fld>
            <a:endParaRPr lang="en-US"/>
          </a:p>
        </p:txBody>
      </p:sp>
      <p:sp>
        <p:nvSpPr>
          <p:cNvPr id="582745" name="TextBox 582744"/>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(2)共55页，您现在浏览的是第11页!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1" nodeType="clickEffect">
                                  <p:stCondLst>
                                    <p:cond delay="0"/>
                                  </p:stCondLst>
                                  <p:childTnLst>
                                    <p:set>
                                      <p:cBhvr additive="base">
                                        <p:cTn id="6" dur="1" fill="hold">
                                          <p:stCondLst>
                                            <p:cond delay="0"/>
                                          </p:stCondLst>
                                        </p:cTn>
                                        <p:tgtEl>
                                          <p:spTgt spid="582659">
                                            <p:txEl>
                                              <p:pRg st="0" end="0"/>
                                            </p:txEl>
                                          </p:spTgt>
                                        </p:tgtEl>
                                        <p:attrNameLst>
                                          <p:attrName>style.visibility</p:attrName>
                                        </p:attrNameLst>
                                      </p:cBhvr>
                                      <p:to>
                                        <p:strVal val="visible"/>
                                      </p:to>
                                    </p:set>
                                    <p:anim calcmode="lin" valueType="num">
                                      <p:cBhvr additive="base">
                                        <p:cTn id="7" dur="500" fill="hold"/>
                                        <p:tgtEl>
                                          <p:spTgt spid="58265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826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2" dur="500" fill="hold" nodeType="clickEffect">
                                  <p:stCondLst>
                                    <p:cond delay="0"/>
                                  </p:stCondLst>
                                  <p:childTnLst>
                                    <p:set>
                                      <p:cBhvr additive="base">
                                        <p:cTn id="12" dur="1" fill="hold">
                                          <p:stCondLst>
                                            <p:cond delay="0"/>
                                          </p:stCondLst>
                                        </p:cTn>
                                        <p:tgtEl>
                                          <p:spTgt spid="582716"/>
                                        </p:tgtEl>
                                        <p:attrNameLst>
                                          <p:attrName>style.visibility</p:attrName>
                                        </p:attrNameLst>
                                      </p:cBhvr>
                                      <p:to>
                                        <p:strVal val="visible"/>
                                      </p:to>
                                    </p:set>
                                    <p:anim calcmode="lin" valueType="num">
                                      <p:cBhvr additive="base">
                                        <p:cTn id="13" dur="500" fill="hold"/>
                                        <p:tgtEl>
                                          <p:spTgt spid="582716"/>
                                        </p:tgtEl>
                                        <p:attrNameLst>
                                          <p:attrName>ppt_x</p:attrName>
                                        </p:attrNameLst>
                                      </p:cBhvr>
                                      <p:tavLst>
                                        <p:tav tm="0">
                                          <p:val>
                                            <p:strVal val="1+#ppt_w/2"/>
                                          </p:val>
                                        </p:tav>
                                        <p:tav tm="100000">
                                          <p:val>
                                            <p:strVal val="#ppt_x"/>
                                          </p:val>
                                        </p:tav>
                                      </p:tavLst>
                                    </p:anim>
                                    <p:anim calcmode="lin" valueType="num">
                                      <p:cBhvr additive="base">
                                        <p:cTn id="14" dur="500" fill="hold"/>
                                        <p:tgtEl>
                                          <p:spTgt spid="582716"/>
                                        </p:tgtEl>
                                        <p:attrNameLst>
                                          <p:attrName>ppt_y</p:attrName>
                                        </p:attrNameLst>
                                      </p:cBhvr>
                                      <p:tavLst>
                                        <p:tav tm="0">
                                          <p:val>
                                            <p:strVal val="#ppt_y"/>
                                          </p:val>
                                        </p:tav>
                                        <p:tav tm="100000">
                                          <p:val>
                                            <p:strVal val="#ppt_y"/>
                                          </p:val>
                                        </p:tav>
                                      </p:tavLst>
                                    </p:anim>
                                  </p:childTnLst>
                                </p:cTn>
                              </p:par>
                            </p:childTnLst>
                          </p:cTn>
                        </p:par>
                        <p:par>
                          <p:cTn id="15" fill="hold" nodeType="afterGroup">
                            <p:stCondLst>
                              <p:cond delay="500"/>
                            </p:stCondLst>
                            <p:childTnLst>
                              <p:par>
                                <p:cTn id="16" presetID="1" presetClass="entr" presetSubtype="0" dur="500" fill="hold" nodeType="afterEffect">
                                  <p:stCondLst>
                                    <p:cond delay="500"/>
                                  </p:stCondLst>
                                  <p:childTnLst>
                                    <p:set>
                                      <p:cBhvr additive="base">
                                        <p:cTn id="17" dur="1" fill="hold">
                                          <p:stCondLst>
                                            <p:cond delay="499"/>
                                          </p:stCondLst>
                                        </p:cTn>
                                        <p:tgtEl>
                                          <p:spTgt spid="582720"/>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2" presetClass="entr" presetSubtype="8" dur="500" fill="hold" grpId="3" nodeType="clickEffect">
                                  <p:stCondLst>
                                    <p:cond delay="0"/>
                                  </p:stCondLst>
                                  <p:childTnLst>
                                    <p:set>
                                      <p:cBhvr additive="base">
                                        <p:cTn id="21" dur="1" fill="hold">
                                          <p:stCondLst>
                                            <p:cond delay="0"/>
                                          </p:stCondLst>
                                        </p:cTn>
                                        <p:tgtEl>
                                          <p:spTgt spid="582721"/>
                                        </p:tgtEl>
                                        <p:attrNameLst>
                                          <p:attrName>style.visibility</p:attrName>
                                        </p:attrNameLst>
                                      </p:cBhvr>
                                      <p:to>
                                        <p:strVal val="visible"/>
                                      </p:to>
                                    </p:set>
                                    <p:anim calcmode="lin" valueType="num">
                                      <p:cBhvr additive="base">
                                        <p:cTn id="22" dur="500" fill="hold"/>
                                        <p:tgtEl>
                                          <p:spTgt spid="582721"/>
                                        </p:tgtEl>
                                        <p:attrNameLst>
                                          <p:attrName>ppt_x</p:attrName>
                                        </p:attrNameLst>
                                      </p:cBhvr>
                                      <p:tavLst>
                                        <p:tav tm="0">
                                          <p:val>
                                            <p:strVal val="0-#ppt_w/2"/>
                                          </p:val>
                                        </p:tav>
                                        <p:tav tm="100000">
                                          <p:val>
                                            <p:strVal val="#ppt_x"/>
                                          </p:val>
                                        </p:tav>
                                      </p:tavLst>
                                    </p:anim>
                                    <p:anim calcmode="lin" valueType="num">
                                      <p:cBhvr additive="base">
                                        <p:cTn id="23" dur="500" fill="hold"/>
                                        <p:tgtEl>
                                          <p:spTgt spid="582721"/>
                                        </p:tgtEl>
                                        <p:attrNameLst>
                                          <p:attrName>ppt_y</p:attrName>
                                        </p:attrNameLst>
                                      </p:cBhvr>
                                      <p:tavLst>
                                        <p:tav tm="0">
                                          <p:val>
                                            <p:strVal val="#ppt_y"/>
                                          </p:val>
                                        </p:tav>
                                        <p:tav tm="100000">
                                          <p:val>
                                            <p:strVal val="#ppt_y"/>
                                          </p:val>
                                        </p:tav>
                                      </p:tavLst>
                                    </p:anim>
                                  </p:childTnLst>
                                </p:cTn>
                              </p:par>
                            </p:childTnLst>
                          </p:cTn>
                        </p:par>
                      </p:childTnLst>
                    </p:cTn>
                  </p:par>
                  <p:par>
                    <p:cTn id="24" fill="hold" nodeType="clickPar">
                      <p:stCondLst>
                        <p:cond delay="indefinite"/>
                      </p:stCondLst>
                      <p:childTnLst>
                        <p:par>
                          <p:cTn id="25" fill="hold" nodeType="afterGroup">
                            <p:stCondLst>
                              <p:cond delay="0"/>
                            </p:stCondLst>
                            <p:childTnLst>
                              <p:par>
                                <p:cTn id="26" presetID="22" presetClass="entr" presetSubtype="8" dur="500" fill="hold" nodeType="clickEffect">
                                  <p:stCondLst>
                                    <p:cond delay="0"/>
                                  </p:stCondLst>
                                  <p:childTnLst>
                                    <p:set>
                                      <p:cBhvr additive="base">
                                        <p:cTn id="27" dur="1" fill="hold">
                                          <p:stCondLst>
                                            <p:cond delay="0"/>
                                          </p:stCondLst>
                                        </p:cTn>
                                        <p:tgtEl>
                                          <p:spTgt spid="582723"/>
                                        </p:tgtEl>
                                        <p:attrNameLst>
                                          <p:attrName>style.visibility</p:attrName>
                                        </p:attrNameLst>
                                      </p:cBhvr>
                                      <p:to>
                                        <p:strVal val="visible"/>
                                      </p:to>
                                    </p:set>
                                    <p:animEffect transition="in" filter="wipe(left)">
                                      <p:cBhvr additive="base">
                                        <p:cTn id="28" dur="500"/>
                                        <p:tgtEl>
                                          <p:spTgt spid="582723"/>
                                        </p:tgtEl>
                                      </p:cBhvr>
                                    </p:animEffect>
                                  </p:childTnLst>
                                </p:cTn>
                              </p:par>
                            </p:childTnLst>
                          </p:cTn>
                        </p:par>
                      </p:childTnLst>
                    </p:cTn>
                  </p:par>
                  <p:par>
                    <p:cTn id="29" fill="hold" nodeType="clickPar">
                      <p:stCondLst>
                        <p:cond delay="indefinite"/>
                      </p:stCondLst>
                      <p:childTnLst>
                        <p:par>
                          <p:cTn id="30" fill="hold" nodeType="afterGroup">
                            <p:stCondLst>
                              <p:cond delay="0"/>
                            </p:stCondLst>
                            <p:childTnLst>
                              <p:par>
                                <p:cTn id="31" presetID="22" presetClass="entr" presetSubtype="1" dur="500" fill="hold" nodeType="clickEffect">
                                  <p:stCondLst>
                                    <p:cond delay="0"/>
                                  </p:stCondLst>
                                  <p:childTnLst>
                                    <p:set>
                                      <p:cBhvr additive="base">
                                        <p:cTn id="32" dur="1" fill="hold">
                                          <p:stCondLst>
                                            <p:cond delay="0"/>
                                          </p:stCondLst>
                                        </p:cTn>
                                        <p:tgtEl>
                                          <p:spTgt spid="582724"/>
                                        </p:tgtEl>
                                        <p:attrNameLst>
                                          <p:attrName>style.visibility</p:attrName>
                                        </p:attrNameLst>
                                      </p:cBhvr>
                                      <p:to>
                                        <p:strVal val="visible"/>
                                      </p:to>
                                    </p:set>
                                    <p:animEffect transition="in" filter="wipe(up)">
                                      <p:cBhvr additive="base">
                                        <p:cTn id="33" dur="500"/>
                                        <p:tgtEl>
                                          <p:spTgt spid="582724"/>
                                        </p:tgtEl>
                                      </p:cBhvr>
                                    </p:animEffect>
                                  </p:childTnLst>
                                </p:cTn>
                              </p:par>
                            </p:childTnLst>
                          </p:cTn>
                        </p:par>
                      </p:childTnLst>
                    </p:cTn>
                  </p:par>
                  <p:par>
                    <p:cTn id="34" fill="hold" nodeType="clickPar">
                      <p:stCondLst>
                        <p:cond delay="indefinite"/>
                      </p:stCondLst>
                      <p:childTnLst>
                        <p:par>
                          <p:cTn id="35" fill="hold" nodeType="afterGroup">
                            <p:stCondLst>
                              <p:cond delay="0"/>
                            </p:stCondLst>
                            <p:childTnLst>
                              <p:par>
                                <p:cTn id="36" presetID="22" presetClass="entr" presetSubtype="8" dur="500" fill="hold" nodeType="clickEffect">
                                  <p:stCondLst>
                                    <p:cond delay="0"/>
                                  </p:stCondLst>
                                  <p:childTnLst>
                                    <p:set>
                                      <p:cBhvr additive="base">
                                        <p:cTn id="37" dur="1" fill="hold">
                                          <p:stCondLst>
                                            <p:cond delay="0"/>
                                          </p:stCondLst>
                                        </p:cTn>
                                        <p:tgtEl>
                                          <p:spTgt spid="582730"/>
                                        </p:tgtEl>
                                        <p:attrNameLst>
                                          <p:attrName>style.visibility</p:attrName>
                                        </p:attrNameLst>
                                      </p:cBhvr>
                                      <p:to>
                                        <p:strVal val="visible"/>
                                      </p:to>
                                    </p:set>
                                    <p:animEffect transition="in" filter="wipe(left)">
                                      <p:cBhvr additive="base">
                                        <p:cTn id="38" dur="500"/>
                                        <p:tgtEl>
                                          <p:spTgt spid="582730"/>
                                        </p:tgtEl>
                                      </p:cBhvr>
                                    </p:animEffect>
                                  </p:childTnLst>
                                </p:cTn>
                              </p:par>
                            </p:childTnLst>
                          </p:cTn>
                        </p:par>
                      </p:childTnLst>
                    </p:cTn>
                  </p:par>
                  <p:par>
                    <p:cTn id="39" fill="hold" nodeType="clickPar">
                      <p:stCondLst>
                        <p:cond delay="indefinite"/>
                      </p:stCondLst>
                      <p:childTnLst>
                        <p:par>
                          <p:cTn id="40" fill="hold" nodeType="afterGroup">
                            <p:stCondLst>
                              <p:cond delay="0"/>
                            </p:stCondLst>
                            <p:childTnLst>
                              <p:par>
                                <p:cTn id="41" presetID="9" presetClass="entr" presetSubtype="0" dur="500" fill="hold" nodeType="clickEffect">
                                  <p:stCondLst>
                                    <p:cond delay="0"/>
                                  </p:stCondLst>
                                  <p:childTnLst>
                                    <p:set>
                                      <p:cBhvr additive="base">
                                        <p:cTn id="42" dur="1" fill="hold">
                                          <p:stCondLst>
                                            <p:cond delay="0"/>
                                          </p:stCondLst>
                                        </p:cTn>
                                        <p:tgtEl>
                                          <p:spTgt spid="582738"/>
                                        </p:tgtEl>
                                        <p:attrNameLst>
                                          <p:attrName>style.visibility</p:attrName>
                                        </p:attrNameLst>
                                      </p:cBhvr>
                                      <p:to>
                                        <p:strVal val="visible"/>
                                      </p:to>
                                    </p:set>
                                    <p:animEffect transition="in" filter="dissolve">
                                      <p:cBhvr additive="base">
                                        <p:cTn id="43" dur="500"/>
                                        <p:tgtEl>
                                          <p:spTgt spid="582738"/>
                                        </p:tgtEl>
                                      </p:cBhvr>
                                    </p:animEffect>
                                  </p:childTnLst>
                                  <p:subTnLst>
                                    <p:set>
                                      <p:cBhvr additive="base">
                                        <p:cTn dur="1" repeatDur="-9223372036854775808" fill="hold" display="0" afterEffect="1"/>
                                        <p:tgtEl>
                                          <p:spTgt spid="582738"/>
                                        </p:tgtEl>
                                        <p:attrNameLst>
                                          <p:attrName>style.visibility</p:attrName>
                                        </p:attrNameLst>
                                      </p:cBhvr>
                                      <p:to>
                                        <p:strVal val="hidden"/>
                                      </p:to>
                                    </p:set>
                                  </p:subTnLst>
                                </p:cTn>
                              </p:par>
                            </p:childTnLst>
                          </p:cTn>
                        </p:par>
                      </p:childTnLst>
                    </p:cTn>
                  </p:par>
                  <p:par>
                    <p:cTn id="44" fill="hold" nodeType="clickPar">
                      <p:stCondLst>
                        <p:cond delay="indefinite"/>
                      </p:stCondLst>
                      <p:childTnLst>
                        <p:par>
                          <p:cTn id="45" fill="hold" nodeType="afterGroup">
                            <p:stCondLst>
                              <p:cond delay="0"/>
                            </p:stCondLst>
                            <p:childTnLst>
                              <p:par>
                                <p:cTn id="46" presetID="2" presetClass="entr" presetSubtype="8" dur="500" fill="hold" grpId="4" nodeType="clickEffect">
                                  <p:stCondLst>
                                    <p:cond delay="0"/>
                                  </p:stCondLst>
                                  <p:childTnLst>
                                    <p:set>
                                      <p:cBhvr additive="base">
                                        <p:cTn id="47" dur="1" fill="hold">
                                          <p:stCondLst>
                                            <p:cond delay="0"/>
                                          </p:stCondLst>
                                        </p:cTn>
                                        <p:tgtEl>
                                          <p:spTgt spid="582722"/>
                                        </p:tgtEl>
                                        <p:attrNameLst>
                                          <p:attrName>style.visibility</p:attrName>
                                        </p:attrNameLst>
                                      </p:cBhvr>
                                      <p:to>
                                        <p:strVal val="visible"/>
                                      </p:to>
                                    </p:set>
                                    <p:anim calcmode="lin" valueType="num">
                                      <p:cBhvr additive="base">
                                        <p:cTn id="48" dur="500" fill="hold"/>
                                        <p:tgtEl>
                                          <p:spTgt spid="582722"/>
                                        </p:tgtEl>
                                        <p:attrNameLst>
                                          <p:attrName>ppt_x</p:attrName>
                                        </p:attrNameLst>
                                      </p:cBhvr>
                                      <p:tavLst>
                                        <p:tav tm="0">
                                          <p:val>
                                            <p:strVal val="0-#ppt_w/2"/>
                                          </p:val>
                                        </p:tav>
                                        <p:tav tm="100000">
                                          <p:val>
                                            <p:strVal val="#ppt_x"/>
                                          </p:val>
                                        </p:tav>
                                      </p:tavLst>
                                    </p:anim>
                                    <p:anim calcmode="lin" valueType="num">
                                      <p:cBhvr additive="base">
                                        <p:cTn id="49" dur="500" fill="hold"/>
                                        <p:tgtEl>
                                          <p:spTgt spid="582722"/>
                                        </p:tgtEl>
                                        <p:attrNameLst>
                                          <p:attrName>ppt_y</p:attrName>
                                        </p:attrNameLst>
                                      </p:cBhvr>
                                      <p:tavLst>
                                        <p:tav tm="0">
                                          <p:val>
                                            <p:strVal val="#ppt_y"/>
                                          </p:val>
                                        </p:tav>
                                        <p:tav tm="100000">
                                          <p:val>
                                            <p:strVal val="#ppt_y"/>
                                          </p:val>
                                        </p:tav>
                                      </p:tavLst>
                                    </p:anim>
                                  </p:childTnLst>
                                </p:cTn>
                              </p:par>
                            </p:childTnLst>
                          </p:cTn>
                        </p:par>
                      </p:childTnLst>
                    </p:cTn>
                  </p:par>
                  <p:par>
                    <p:cTn id="50" fill="hold" nodeType="clickPar">
                      <p:stCondLst>
                        <p:cond delay="indefinite"/>
                      </p:stCondLst>
                      <p:childTnLst>
                        <p:par>
                          <p:cTn id="51" fill="hold" nodeType="afterGroup">
                            <p:stCondLst>
                              <p:cond delay="0"/>
                            </p:stCondLst>
                            <p:childTnLst>
                              <p:par>
                                <p:cTn id="52" presetID="22" presetClass="entr" presetSubtype="8" dur="500" fill="hold" nodeType="clickEffect">
                                  <p:stCondLst>
                                    <p:cond delay="0"/>
                                  </p:stCondLst>
                                  <p:childTnLst>
                                    <p:set>
                                      <p:cBhvr additive="base">
                                        <p:cTn id="53" dur="1" fill="hold">
                                          <p:stCondLst>
                                            <p:cond delay="0"/>
                                          </p:stCondLst>
                                        </p:cTn>
                                        <p:tgtEl>
                                          <p:spTgt spid="582726"/>
                                        </p:tgtEl>
                                        <p:attrNameLst>
                                          <p:attrName>style.visibility</p:attrName>
                                        </p:attrNameLst>
                                      </p:cBhvr>
                                      <p:to>
                                        <p:strVal val="visible"/>
                                      </p:to>
                                    </p:set>
                                    <p:animEffect transition="in" filter="wipe(left)">
                                      <p:cBhvr additive="base">
                                        <p:cTn id="54" dur="500"/>
                                        <p:tgtEl>
                                          <p:spTgt spid="582726"/>
                                        </p:tgtEl>
                                      </p:cBhvr>
                                    </p:animEffect>
                                  </p:childTnLst>
                                </p:cTn>
                              </p:par>
                            </p:childTnLst>
                          </p:cTn>
                        </p:par>
                      </p:childTnLst>
                    </p:cTn>
                  </p:par>
                  <p:par>
                    <p:cTn id="55" fill="hold" nodeType="clickPar">
                      <p:stCondLst>
                        <p:cond delay="indefinite"/>
                      </p:stCondLst>
                      <p:childTnLst>
                        <p:par>
                          <p:cTn id="56" fill="hold" nodeType="afterGroup">
                            <p:stCondLst>
                              <p:cond delay="0"/>
                            </p:stCondLst>
                            <p:childTnLst>
                              <p:par>
                                <p:cTn id="57" presetID="22" presetClass="entr" presetSubtype="1" dur="500" fill="hold" nodeType="clickEffect">
                                  <p:stCondLst>
                                    <p:cond delay="0"/>
                                  </p:stCondLst>
                                  <p:childTnLst>
                                    <p:set>
                                      <p:cBhvr additive="base">
                                        <p:cTn id="58" dur="1" fill="hold">
                                          <p:stCondLst>
                                            <p:cond delay="0"/>
                                          </p:stCondLst>
                                        </p:cTn>
                                        <p:tgtEl>
                                          <p:spTgt spid="582727"/>
                                        </p:tgtEl>
                                        <p:attrNameLst>
                                          <p:attrName>style.visibility</p:attrName>
                                        </p:attrNameLst>
                                      </p:cBhvr>
                                      <p:to>
                                        <p:strVal val="visible"/>
                                      </p:to>
                                    </p:set>
                                    <p:animEffect transition="in" filter="wipe(up)">
                                      <p:cBhvr additive="base">
                                        <p:cTn id="59" dur="500"/>
                                        <p:tgtEl>
                                          <p:spTgt spid="582727"/>
                                        </p:tgtEl>
                                      </p:cBhvr>
                                    </p:animEffect>
                                  </p:childTnLst>
                                </p:cTn>
                              </p:par>
                            </p:childTnLst>
                          </p:cTn>
                        </p:par>
                      </p:childTnLst>
                    </p:cTn>
                  </p:par>
                  <p:par>
                    <p:cTn id="60" fill="hold" nodeType="clickPar">
                      <p:stCondLst>
                        <p:cond delay="indefinite"/>
                      </p:stCondLst>
                      <p:childTnLst>
                        <p:par>
                          <p:cTn id="61" fill="hold" nodeType="afterGroup">
                            <p:stCondLst>
                              <p:cond delay="0"/>
                            </p:stCondLst>
                            <p:childTnLst>
                              <p:par>
                                <p:cTn id="62" presetID="2" presetClass="entr" presetSubtype="8" dur="500" fill="hold" grpId="5" nodeType="clickEffect">
                                  <p:stCondLst>
                                    <p:cond delay="0"/>
                                  </p:stCondLst>
                                  <p:childTnLst>
                                    <p:set>
                                      <p:cBhvr additive="base">
                                        <p:cTn id="63" dur="1" fill="hold">
                                          <p:stCondLst>
                                            <p:cond delay="0"/>
                                          </p:stCondLst>
                                        </p:cTn>
                                        <p:tgtEl>
                                          <p:spTgt spid="582725"/>
                                        </p:tgtEl>
                                        <p:attrNameLst>
                                          <p:attrName>style.visibility</p:attrName>
                                        </p:attrNameLst>
                                      </p:cBhvr>
                                      <p:to>
                                        <p:strVal val="visible"/>
                                      </p:to>
                                    </p:set>
                                    <p:anim calcmode="lin" valueType="num">
                                      <p:cBhvr additive="base">
                                        <p:cTn id="64" dur="500" fill="hold"/>
                                        <p:tgtEl>
                                          <p:spTgt spid="582725"/>
                                        </p:tgtEl>
                                        <p:attrNameLst>
                                          <p:attrName>ppt_x</p:attrName>
                                        </p:attrNameLst>
                                      </p:cBhvr>
                                      <p:tavLst>
                                        <p:tav tm="0">
                                          <p:val>
                                            <p:strVal val="0-#ppt_w/2"/>
                                          </p:val>
                                        </p:tav>
                                        <p:tav tm="100000">
                                          <p:val>
                                            <p:strVal val="#ppt_x"/>
                                          </p:val>
                                        </p:tav>
                                      </p:tavLst>
                                    </p:anim>
                                    <p:anim calcmode="lin" valueType="num">
                                      <p:cBhvr additive="base">
                                        <p:cTn id="65" dur="500" fill="hold"/>
                                        <p:tgtEl>
                                          <p:spTgt spid="582725"/>
                                        </p:tgtEl>
                                        <p:attrNameLst>
                                          <p:attrName>ppt_y</p:attrName>
                                        </p:attrNameLst>
                                      </p:cBhvr>
                                      <p:tavLst>
                                        <p:tav tm="0">
                                          <p:val>
                                            <p:strVal val="#ppt_y"/>
                                          </p:val>
                                        </p:tav>
                                        <p:tav tm="100000">
                                          <p:val>
                                            <p:strVal val="#ppt_y"/>
                                          </p:val>
                                        </p:tav>
                                      </p:tavLst>
                                    </p:anim>
                                  </p:childTnLst>
                                </p:cTn>
                              </p:par>
                            </p:childTnLst>
                          </p:cTn>
                        </p:par>
                      </p:childTnLst>
                    </p:cTn>
                  </p:par>
                  <p:par>
                    <p:cTn id="66" fill="hold" nodeType="clickPar">
                      <p:stCondLst>
                        <p:cond delay="indefinite"/>
                      </p:stCondLst>
                      <p:childTnLst>
                        <p:par>
                          <p:cTn id="67" fill="hold" nodeType="afterGroup">
                            <p:stCondLst>
                              <p:cond delay="0"/>
                            </p:stCondLst>
                            <p:childTnLst>
                              <p:par>
                                <p:cTn id="68" presetID="2" presetClass="entr" presetSubtype="8" dur="500" fill="hold" grpId="2" nodeType="clickEffect">
                                  <p:stCondLst>
                                    <p:cond delay="0"/>
                                  </p:stCondLst>
                                  <p:childTnLst>
                                    <p:set>
                                      <p:cBhvr additive="base">
                                        <p:cTn id="69" dur="1" fill="hold">
                                          <p:stCondLst>
                                            <p:cond delay="0"/>
                                          </p:stCondLst>
                                        </p:cTn>
                                        <p:tgtEl>
                                          <p:spTgt spid="582714"/>
                                        </p:tgtEl>
                                        <p:attrNameLst>
                                          <p:attrName>style.visibility</p:attrName>
                                        </p:attrNameLst>
                                      </p:cBhvr>
                                      <p:to>
                                        <p:strVal val="visible"/>
                                      </p:to>
                                    </p:set>
                                    <p:anim calcmode="lin" valueType="num">
                                      <p:cBhvr additive="base">
                                        <p:cTn id="70" dur="500" fill="hold"/>
                                        <p:tgtEl>
                                          <p:spTgt spid="582714"/>
                                        </p:tgtEl>
                                        <p:attrNameLst>
                                          <p:attrName>ppt_x</p:attrName>
                                        </p:attrNameLst>
                                      </p:cBhvr>
                                      <p:tavLst>
                                        <p:tav tm="0">
                                          <p:val>
                                            <p:strVal val="0-#ppt_w/2"/>
                                          </p:val>
                                        </p:tav>
                                        <p:tav tm="100000">
                                          <p:val>
                                            <p:strVal val="#ppt_x"/>
                                          </p:val>
                                        </p:tav>
                                      </p:tavLst>
                                    </p:anim>
                                    <p:anim calcmode="lin" valueType="num">
                                      <p:cBhvr additive="base">
                                        <p:cTn id="71" dur="500" fill="hold"/>
                                        <p:tgtEl>
                                          <p:spTgt spid="582714"/>
                                        </p:tgtEl>
                                        <p:attrNameLst>
                                          <p:attrName>ppt_y</p:attrName>
                                        </p:attrNameLst>
                                      </p:cBhvr>
                                      <p:tavLst>
                                        <p:tav tm="0">
                                          <p:val>
                                            <p:strVal val="#ppt_y"/>
                                          </p:val>
                                        </p:tav>
                                        <p:tav tm="100000">
                                          <p:val>
                                            <p:strVal val="#ppt_y"/>
                                          </p:val>
                                        </p:tav>
                                      </p:tavLst>
                                    </p:anim>
                                  </p:childTnLst>
                                </p:cTn>
                              </p:par>
                            </p:childTnLst>
                          </p:cTn>
                        </p:par>
                      </p:childTnLst>
                    </p:cTn>
                  </p:par>
                  <p:par>
                    <p:cTn id="72" fill="hold" nodeType="clickPar">
                      <p:stCondLst>
                        <p:cond delay="indefinite"/>
                      </p:stCondLst>
                      <p:childTnLst>
                        <p:par>
                          <p:cTn id="73" fill="hold" nodeType="afterGroup">
                            <p:stCondLst>
                              <p:cond delay="0"/>
                            </p:stCondLst>
                            <p:childTnLst>
                              <p:par>
                                <p:cTn id="74" presetID="22" presetClass="entr" presetSubtype="8" dur="500" fill="hold" nodeType="clickEffect">
                                  <p:stCondLst>
                                    <p:cond delay="0"/>
                                  </p:stCondLst>
                                  <p:childTnLst>
                                    <p:set>
                                      <p:cBhvr additive="base">
                                        <p:cTn id="75" dur="1" fill="hold">
                                          <p:stCondLst>
                                            <p:cond delay="0"/>
                                          </p:stCondLst>
                                        </p:cTn>
                                        <p:tgtEl>
                                          <p:spTgt spid="582735"/>
                                        </p:tgtEl>
                                        <p:attrNameLst>
                                          <p:attrName>style.visibility</p:attrName>
                                        </p:attrNameLst>
                                      </p:cBhvr>
                                      <p:to>
                                        <p:strVal val="visible"/>
                                      </p:to>
                                    </p:set>
                                    <p:animEffect transition="in" filter="wipe(left)">
                                      <p:cBhvr additive="base">
                                        <p:cTn id="76" dur="500"/>
                                        <p:tgtEl>
                                          <p:spTgt spid="582735"/>
                                        </p:tgtEl>
                                      </p:cBhvr>
                                    </p:animEffect>
                                  </p:childTnLst>
                                </p:cTn>
                              </p:par>
                            </p:childTnLst>
                          </p:cTn>
                        </p:par>
                      </p:childTnLst>
                    </p:cTn>
                  </p:par>
                  <p:par>
                    <p:cTn id="77" fill="hold" nodeType="clickPar">
                      <p:stCondLst>
                        <p:cond delay="indefinite"/>
                      </p:stCondLst>
                      <p:childTnLst>
                        <p:par>
                          <p:cTn id="78" fill="hold" nodeType="afterGroup">
                            <p:stCondLst>
                              <p:cond delay="0"/>
                            </p:stCondLst>
                            <p:childTnLst>
                              <p:par>
                                <p:cTn id="79" presetID="22" presetClass="entr" presetSubtype="1" dur="500" fill="hold" nodeType="clickEffect">
                                  <p:stCondLst>
                                    <p:cond delay="0"/>
                                  </p:stCondLst>
                                  <p:childTnLst>
                                    <p:set>
                                      <p:cBhvr additive="base">
                                        <p:cTn id="80" dur="1" fill="hold">
                                          <p:stCondLst>
                                            <p:cond delay="0"/>
                                          </p:stCondLst>
                                        </p:cTn>
                                        <p:tgtEl>
                                          <p:spTgt spid="582729"/>
                                        </p:tgtEl>
                                        <p:attrNameLst>
                                          <p:attrName>style.visibility</p:attrName>
                                        </p:attrNameLst>
                                      </p:cBhvr>
                                      <p:to>
                                        <p:strVal val="visible"/>
                                      </p:to>
                                    </p:set>
                                    <p:animEffect transition="in" filter="wipe(up)">
                                      <p:cBhvr additive="base">
                                        <p:cTn id="81" dur="500"/>
                                        <p:tgtEl>
                                          <p:spTgt spid="582729"/>
                                        </p:tgtEl>
                                      </p:cBhvr>
                                    </p:animEffect>
                                  </p:childTnLst>
                                </p:cTn>
                              </p:par>
                            </p:childTnLst>
                          </p:cTn>
                        </p:par>
                      </p:childTnLst>
                    </p:cTn>
                  </p:par>
                  <p:par>
                    <p:cTn id="82" fill="hold" nodeType="clickPar">
                      <p:stCondLst>
                        <p:cond delay="indefinite"/>
                      </p:stCondLst>
                      <p:childTnLst>
                        <p:par>
                          <p:cTn id="83" fill="hold" nodeType="afterGroup">
                            <p:stCondLst>
                              <p:cond delay="0"/>
                            </p:stCondLst>
                            <p:childTnLst>
                              <p:par>
                                <p:cTn id="84" presetID="22" presetClass="entr" presetSubtype="8" dur="500" fill="hold" nodeType="clickEffect">
                                  <p:stCondLst>
                                    <p:cond delay="0"/>
                                  </p:stCondLst>
                                  <p:childTnLst>
                                    <p:set>
                                      <p:cBhvr additive="base">
                                        <p:cTn id="85" dur="1" fill="hold">
                                          <p:stCondLst>
                                            <p:cond delay="0"/>
                                          </p:stCondLst>
                                        </p:cTn>
                                        <p:tgtEl>
                                          <p:spTgt spid="582731"/>
                                        </p:tgtEl>
                                        <p:attrNameLst>
                                          <p:attrName>style.visibility</p:attrName>
                                        </p:attrNameLst>
                                      </p:cBhvr>
                                      <p:to>
                                        <p:strVal val="visible"/>
                                      </p:to>
                                    </p:set>
                                    <p:animEffect transition="in" filter="wipe(left)">
                                      <p:cBhvr additive="base">
                                        <p:cTn id="86" dur="500"/>
                                        <p:tgtEl>
                                          <p:spTgt spid="582731"/>
                                        </p:tgtEl>
                                      </p:cBhvr>
                                    </p:animEffect>
                                  </p:childTnLst>
                                </p:cTn>
                              </p:par>
                            </p:childTnLst>
                          </p:cTn>
                        </p:par>
                      </p:childTnLst>
                    </p:cTn>
                  </p:par>
                  <p:par>
                    <p:cTn id="87" fill="hold" nodeType="clickPar">
                      <p:stCondLst>
                        <p:cond delay="indefinite"/>
                      </p:stCondLst>
                      <p:childTnLst>
                        <p:par>
                          <p:cTn id="88" fill="hold" nodeType="afterGroup">
                            <p:stCondLst>
                              <p:cond delay="0"/>
                            </p:stCondLst>
                            <p:childTnLst>
                              <p:par>
                                <p:cTn id="89" presetID="9" presetClass="entr" presetSubtype="0" dur="500" fill="hold" nodeType="clickEffect">
                                  <p:stCondLst>
                                    <p:cond delay="0"/>
                                  </p:stCondLst>
                                  <p:childTnLst>
                                    <p:set>
                                      <p:cBhvr additive="base">
                                        <p:cTn id="90" dur="1" fill="hold">
                                          <p:stCondLst>
                                            <p:cond delay="0"/>
                                          </p:stCondLst>
                                        </p:cTn>
                                        <p:tgtEl>
                                          <p:spTgt spid="582741"/>
                                        </p:tgtEl>
                                        <p:attrNameLst>
                                          <p:attrName>style.visibility</p:attrName>
                                        </p:attrNameLst>
                                      </p:cBhvr>
                                      <p:to>
                                        <p:strVal val="visible"/>
                                      </p:to>
                                    </p:set>
                                    <p:animEffect transition="in" filter="dissolve">
                                      <p:cBhvr additive="base">
                                        <p:cTn id="91" dur="500"/>
                                        <p:tgtEl>
                                          <p:spTgt spid="582741"/>
                                        </p:tgtEl>
                                      </p:cBhvr>
                                    </p:animEffect>
                                  </p:childTnLst>
                                  <p:subTnLst>
                                    <p:set>
                                      <p:cBhvr additive="base">
                                        <p:cTn dur="1" repeatDur="-9223372036854775808" fill="hold" display="0" afterEffect="1"/>
                                        <p:tgtEl>
                                          <p:spTgt spid="582741"/>
                                        </p:tgtEl>
                                        <p:attrNameLst>
                                          <p:attrName>style.visibility</p:attrName>
                                        </p:attrNameLst>
                                      </p:cBhvr>
                                      <p:to>
                                        <p:strVal val="hidden"/>
                                      </p:to>
                                    </p:set>
                                  </p:subTnLst>
                                </p:cTn>
                              </p:par>
                            </p:childTnLst>
                          </p:cTn>
                        </p:par>
                      </p:childTnLst>
                    </p:cTn>
                  </p:par>
                  <p:par>
                    <p:cTn id="92" fill="hold" nodeType="clickPar">
                      <p:stCondLst>
                        <p:cond delay="indefinite"/>
                      </p:stCondLst>
                      <p:childTnLst>
                        <p:par>
                          <p:cTn id="93" fill="hold" nodeType="afterGroup">
                            <p:stCondLst>
                              <p:cond delay="0"/>
                            </p:stCondLst>
                            <p:childTnLst>
                              <p:par>
                                <p:cTn id="94" presetID="2" presetClass="entr" presetSubtype="8" dur="500" fill="hold" grpId="0" nodeType="clickEffect">
                                  <p:stCondLst>
                                    <p:cond delay="0"/>
                                  </p:stCondLst>
                                  <p:childTnLst>
                                    <p:set>
                                      <p:cBhvr additive="base">
                                        <p:cTn id="95" dur="1" fill="hold">
                                          <p:stCondLst>
                                            <p:cond delay="0"/>
                                          </p:stCondLst>
                                        </p:cTn>
                                        <p:tgtEl>
                                          <p:spTgt spid="582715"/>
                                        </p:tgtEl>
                                        <p:attrNameLst>
                                          <p:attrName>style.visibility</p:attrName>
                                        </p:attrNameLst>
                                      </p:cBhvr>
                                      <p:to>
                                        <p:strVal val="visible"/>
                                      </p:to>
                                    </p:set>
                                    <p:anim calcmode="lin" valueType="num">
                                      <p:cBhvr additive="base">
                                        <p:cTn id="96" dur="500" fill="hold"/>
                                        <p:tgtEl>
                                          <p:spTgt spid="582715"/>
                                        </p:tgtEl>
                                        <p:attrNameLst>
                                          <p:attrName>ppt_x</p:attrName>
                                        </p:attrNameLst>
                                      </p:cBhvr>
                                      <p:tavLst>
                                        <p:tav tm="0">
                                          <p:val>
                                            <p:strVal val="0-#ppt_w/2"/>
                                          </p:val>
                                        </p:tav>
                                        <p:tav tm="100000">
                                          <p:val>
                                            <p:strVal val="#ppt_x"/>
                                          </p:val>
                                        </p:tav>
                                      </p:tavLst>
                                    </p:anim>
                                    <p:anim calcmode="lin" valueType="num">
                                      <p:cBhvr additive="base">
                                        <p:cTn id="97" dur="500" fill="hold"/>
                                        <p:tgtEl>
                                          <p:spTgt spid="582715"/>
                                        </p:tgtEl>
                                        <p:attrNameLst>
                                          <p:attrName>ppt_y</p:attrName>
                                        </p:attrNameLst>
                                      </p:cBhvr>
                                      <p:tavLst>
                                        <p:tav tm="0">
                                          <p:val>
                                            <p:strVal val="#ppt_y"/>
                                          </p:val>
                                        </p:tav>
                                        <p:tav tm="100000">
                                          <p:val>
                                            <p:strVal val="#ppt_y"/>
                                          </p:val>
                                        </p:tav>
                                      </p:tavLst>
                                    </p:anim>
                                  </p:childTnLst>
                                </p:cTn>
                              </p:par>
                            </p:childTnLst>
                          </p:cTn>
                        </p:par>
                      </p:childTnLst>
                    </p:cTn>
                  </p:par>
                  <p:par>
                    <p:cTn id="98" fill="hold" nodeType="clickPar">
                      <p:stCondLst>
                        <p:cond delay="indefinite"/>
                      </p:stCondLst>
                      <p:childTnLst>
                        <p:par>
                          <p:cTn id="99" fill="hold" nodeType="afterGroup">
                            <p:stCondLst>
                              <p:cond delay="0"/>
                            </p:stCondLst>
                            <p:childTnLst>
                              <p:par>
                                <p:cTn id="100" presetID="22" presetClass="entr" presetSubtype="8" dur="500" fill="hold" nodeType="clickEffect">
                                  <p:stCondLst>
                                    <p:cond delay="0"/>
                                  </p:stCondLst>
                                  <p:childTnLst>
                                    <p:set>
                                      <p:cBhvr additive="base">
                                        <p:cTn id="101" dur="1" fill="hold">
                                          <p:stCondLst>
                                            <p:cond delay="0"/>
                                          </p:stCondLst>
                                        </p:cTn>
                                        <p:tgtEl>
                                          <p:spTgt spid="582733"/>
                                        </p:tgtEl>
                                        <p:attrNameLst>
                                          <p:attrName>style.visibility</p:attrName>
                                        </p:attrNameLst>
                                      </p:cBhvr>
                                      <p:to>
                                        <p:strVal val="visible"/>
                                      </p:to>
                                    </p:set>
                                    <p:animEffect transition="in" filter="wipe(left)">
                                      <p:cBhvr additive="base">
                                        <p:cTn id="102" dur="500"/>
                                        <p:tgtEl>
                                          <p:spTgt spid="582733"/>
                                        </p:tgtEl>
                                      </p:cBhvr>
                                    </p:animEffect>
                                  </p:childTnLst>
                                </p:cTn>
                              </p:par>
                            </p:childTnLst>
                          </p:cTn>
                        </p:par>
                      </p:childTnLst>
                    </p:cTn>
                  </p:par>
                  <p:par>
                    <p:cTn id="103" fill="hold" nodeType="clickPar">
                      <p:stCondLst>
                        <p:cond delay="indefinite"/>
                      </p:stCondLst>
                      <p:childTnLst>
                        <p:par>
                          <p:cTn id="104" fill="hold" nodeType="afterGroup">
                            <p:stCondLst>
                              <p:cond delay="0"/>
                            </p:stCondLst>
                            <p:childTnLst>
                              <p:par>
                                <p:cTn id="105" presetID="22" presetClass="entr" presetSubtype="1" dur="500" fill="hold" nodeType="clickEffect">
                                  <p:stCondLst>
                                    <p:cond delay="0"/>
                                  </p:stCondLst>
                                  <p:childTnLst>
                                    <p:set>
                                      <p:cBhvr additive="base">
                                        <p:cTn id="106" dur="1" fill="hold">
                                          <p:stCondLst>
                                            <p:cond delay="0"/>
                                          </p:stCondLst>
                                        </p:cTn>
                                        <p:tgtEl>
                                          <p:spTgt spid="582734"/>
                                        </p:tgtEl>
                                        <p:attrNameLst>
                                          <p:attrName>style.visibility</p:attrName>
                                        </p:attrNameLst>
                                      </p:cBhvr>
                                      <p:to>
                                        <p:strVal val="visible"/>
                                      </p:to>
                                    </p:set>
                                    <p:animEffect transition="in" filter="wipe(up)">
                                      <p:cBhvr additive="base">
                                        <p:cTn id="107" dur="500"/>
                                        <p:tgtEl>
                                          <p:spTgt spid="582734"/>
                                        </p:tgtEl>
                                      </p:cBhvr>
                                    </p:animEffect>
                                  </p:childTnLst>
                                </p:cTn>
                              </p:par>
                            </p:childTnLst>
                          </p:cTn>
                        </p:par>
                      </p:childTnLst>
                    </p:cTn>
                  </p:par>
                  <p:par>
                    <p:cTn id="108" fill="hold" nodeType="clickPar">
                      <p:stCondLst>
                        <p:cond delay="indefinite"/>
                      </p:stCondLst>
                      <p:childTnLst>
                        <p:par>
                          <p:cTn id="109" fill="hold" nodeType="afterGroup">
                            <p:stCondLst>
                              <p:cond delay="0"/>
                            </p:stCondLst>
                            <p:childTnLst>
                              <p:par>
                                <p:cTn id="110" presetID="2" presetClass="entr" presetSubtype="8" dur="500" fill="hold" grpId="6" nodeType="clickEffect">
                                  <p:stCondLst>
                                    <p:cond delay="0"/>
                                  </p:stCondLst>
                                  <p:childTnLst>
                                    <p:set>
                                      <p:cBhvr additive="base">
                                        <p:cTn id="111" dur="1" fill="hold">
                                          <p:stCondLst>
                                            <p:cond delay="0"/>
                                          </p:stCondLst>
                                        </p:cTn>
                                        <p:tgtEl>
                                          <p:spTgt spid="582732"/>
                                        </p:tgtEl>
                                        <p:attrNameLst>
                                          <p:attrName>style.visibility</p:attrName>
                                        </p:attrNameLst>
                                      </p:cBhvr>
                                      <p:to>
                                        <p:strVal val="visible"/>
                                      </p:to>
                                    </p:set>
                                    <p:anim calcmode="lin" valueType="num">
                                      <p:cBhvr additive="base">
                                        <p:cTn id="112" dur="500" fill="hold"/>
                                        <p:tgtEl>
                                          <p:spTgt spid="582732"/>
                                        </p:tgtEl>
                                        <p:attrNameLst>
                                          <p:attrName>ppt_x</p:attrName>
                                        </p:attrNameLst>
                                      </p:cBhvr>
                                      <p:tavLst>
                                        <p:tav tm="0">
                                          <p:val>
                                            <p:strVal val="0-#ppt_w/2"/>
                                          </p:val>
                                        </p:tav>
                                        <p:tav tm="100000">
                                          <p:val>
                                            <p:strVal val="#ppt_x"/>
                                          </p:val>
                                        </p:tav>
                                      </p:tavLst>
                                    </p:anim>
                                    <p:anim calcmode="lin" valueType="num">
                                      <p:cBhvr additive="base">
                                        <p:cTn id="113" dur="500" fill="hold"/>
                                        <p:tgtEl>
                                          <p:spTgt spid="58273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2715" grpId="0"/>
      <p:bldP spid="582659" grpId="1" build="p"/>
      <p:bldP spid="582714" grpId="2"/>
      <p:bldP spid="582721" grpId="3"/>
      <p:bldP spid="582722" grpId="4"/>
      <p:bldP spid="582725" grpId="5"/>
      <p:bldP spid="582732" grpId="6"/>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4706"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厂商短期均衡</a:t>
            </a:r>
          </a:p>
        </p:txBody>
      </p:sp>
      <p:sp>
        <p:nvSpPr>
          <p:cNvPr id="584707" name=""/>
          <p:cNvSpPr/>
          <p:nvPr>
            <p:ph type="body" idx="4294967295"/>
          </p:nvPr>
        </p:nvSpPr>
        <p:spPr>
          <a:xfrm>
            <a:off x="838200" y="1219200"/>
            <a:ext cx="7467600" cy="5064125"/>
          </a:xfrm>
          <a:prstGeom prst="rect">
            <a:avLst/>
          </a:prstGeom>
          <a:noFill/>
          <a:ln>
            <a:miter lim="800000"/>
          </a:ln>
        </p:spPr>
        <p:txBody>
          <a:bodyPr>
            <a:sp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完全竞争产品市场厂商短期均衡的数学模型</a:t>
            </a:r>
            <a:endParaRPr lang="zh-CN" altLang="en-US"/>
          </a:p>
          <a:p>
            <a:pPr lvl="0"/>
            <a:endParaRPr lang="zh-CN" altLang="en-US"/>
          </a:p>
          <a:p>
            <a:pPr lvl="0"/>
            <a:endParaRPr lang="zh-CN" altLang="en-US"/>
          </a:p>
          <a:p>
            <a:pPr lvl="0"/>
            <a:endParaRPr lang="zh-CN" altLang="en-US"/>
          </a:p>
          <a:p>
            <a:pPr lvl="0"/>
            <a:endParaRPr lang="zh-CN" altLang="en-US"/>
          </a:p>
          <a:p>
            <a:pPr lvl="0"/>
            <a:endParaRPr lang="zh-CN" altLang="en-US"/>
          </a:p>
          <a:p>
            <a:pPr lvl="0"/>
            <a:endParaRPr lang="zh-CN" altLang="en-US"/>
          </a:p>
          <a:p>
            <a:pPr lvl="0"/>
            <a:endParaRPr lang="zh-CN" altLang="en-US"/>
          </a:p>
          <a:p>
            <a:pPr lvl="0">
              <a:buNone/>
            </a:pPr>
            <a:r>
              <a:rPr lang="zh-CN" altLang="en-US"/>
              <a:t>	其中式(1)~(2)为定义方程式，式(3)~(4)为行为方程式，式(5)~(7)为均衡条件。</a:t>
            </a:r>
            <a:endParaRPr lang="zh-CN" altLang="en-US"/>
          </a:p>
        </p:txBody>
      </p:sp>
      <p:graphicFrame>
        <p:nvGraphicFramePr>
          <p:cNvPr id="584708" name=""/>
          <p:cNvGraphicFramePr>
            <a:graphicFrameLocks noChangeAspect="1"/>
          </p:cNvGraphicFramePr>
          <p:nvPr/>
        </p:nvGraphicFramePr>
        <p:xfrm>
          <a:off x="1547812" y="1592262"/>
          <a:ext cx="5859462" cy="3954462"/>
        </p:xfrm>
        <a:graphic>
          <a:graphicData uri="http://schemas.openxmlformats.org/presentationml/2006/ole">
            <mc:AlternateContent>
              <mc:Choice xmlns:v="urn:schemas-microsoft-com:vml" Requires="v">
                <p:oleObj spid="_x0000_s1040"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1547812" y="1592262"/>
                        <a:ext cx="5859462" cy="3954462"/>
                      </a:xfrm>
                      <a:prstGeom prst="rect">
                        <a:avLst/>
                      </a:prstGeom>
                      <a:noFill/>
                    </p:spPr>
                  </p:pic>
                </p:oleObj>
              </mc:Fallback>
            </mc:AlternateContent>
          </a:graphicData>
        </a:graphic>
      </p:graphicFrame>
      <p:sp>
        <p:nvSpPr>
          <p:cNvPr id="584709"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84710" name="Slide Number Placeholder 5"/>
          <p:cNvSpPr>
            <a:spLocks noGrp="1"/>
          </p:cNvSpPr>
          <p:nvPr>
            <p:ph type="sldNum" sz="quarter" idx="4"/>
          </p:nvPr>
        </p:nvSpPr>
        <p:spPr/>
        <p:txBody>
          <a:bodyPr/>
          <a:lstStyle/>
          <a:p>
            <a:pPr lvl="0" algn="r">
              <a:spcBef>
                <a:spcPct val="50000"/>
              </a:spcBef>
            </a:pPr>
            <a:fld id="{2A038619-10FD-44B4-AAE9-0495632BAA2B}" type="slidenum">
              <a:rPr lang="en-AU" altLang="zh-CN" sz="1400">
                <a:solidFill>
                  <a:srgbClr val="FFFFFF"/>
                </a:solidFill>
                <a:latin typeface="Arial"/>
                <a:ea typeface="宋体" pitchFamily="2" charset="-122"/>
              </a:rPr>
              <a:t>12</a:t>
            </a:fld>
            <a:endParaRPr lang="en-US"/>
          </a:p>
        </p:txBody>
      </p:sp>
      <p:sp>
        <p:nvSpPr>
          <p:cNvPr id="584711" name="TextBox 584710"/>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(2)共55页，您现在浏览的是第12页!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6754"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短期供给曲线</a:t>
            </a:r>
          </a:p>
        </p:txBody>
      </p:sp>
      <p:sp>
        <p:nvSpPr>
          <p:cNvPr id="586755"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lgn="ctr">
              <a:buNone/>
            </a:pPr>
            <a:r>
              <a:rPr lang="zh-CN" altLang="en-US" sz="1800" b="0"/>
              <a:t>图</a:t>
            </a:r>
            <a:r>
              <a:rPr lang="en-US" altLang="zh-CN" sz="1800" b="0"/>
              <a:t>6</a:t>
            </a:r>
            <a:r>
              <a:rPr lang="zh-CN" altLang="en-US" sz="1800" b="0"/>
              <a:t>－</a:t>
            </a:r>
            <a:r>
              <a:rPr lang="en-US" altLang="zh-CN" sz="1800" b="0"/>
              <a:t>7  </a:t>
            </a:r>
            <a:r>
              <a:rPr lang="zh-CN" altLang="en-US" sz="1800" b="0"/>
              <a:t>行业短期产品供给曲线</a:t>
            </a:r>
            <a:endParaRPr lang="zh-CN" altLang="en-US" sz="1800" b="0"/>
          </a:p>
        </p:txBody>
      </p:sp>
      <p:grpSp>
        <p:nvGrpSpPr>
          <p:cNvPr id="586811" name=""/>
          <p:cNvGrpSpPr/>
          <p:nvPr/>
        </p:nvGrpSpPr>
        <p:grpSpPr>
          <a:xfrm>
            <a:off x="3009900" y="1936750"/>
            <a:ext cx="1587500" cy="3070225"/>
            <a:chOff x="1896" y="1220"/>
            <a:chExt cx="1000" cy="1934"/>
          </a:xfrm>
        </p:grpSpPr>
        <p:sp>
          <p:nvSpPr>
            <p:cNvPr id="586757" name=""/>
            <p:cNvSpPr/>
            <p:nvPr/>
          </p:nvSpPr>
          <p:spPr>
            <a:xfrm>
              <a:off x="1896" y="1438"/>
              <a:ext cx="915" cy="1716"/>
            </a:xfrm>
            <a:custGeom>
              <a:rect l="l" t="t" r="r" b="b"/>
              <a:pathLst>
                <a:path w="562" h="1411">
                  <a:moveTo>
                    <a:pt x="15" y="1388"/>
                  </a:moveTo>
                  <a:lnTo>
                    <a:pt x="10" y="1393"/>
                  </a:lnTo>
                  <a:lnTo>
                    <a:pt x="5" y="1406"/>
                  </a:lnTo>
                  <a:lnTo>
                    <a:pt x="0" y="1410"/>
                  </a:lnTo>
                  <a:lnTo>
                    <a:pt x="5" y="1410"/>
                  </a:lnTo>
                  <a:lnTo>
                    <a:pt x="5" y="1402"/>
                  </a:lnTo>
                  <a:lnTo>
                    <a:pt x="15" y="1388"/>
                  </a:lnTo>
                  <a:lnTo>
                    <a:pt x="31" y="1367"/>
                  </a:lnTo>
                  <a:lnTo>
                    <a:pt x="51" y="1336"/>
                  </a:lnTo>
                  <a:lnTo>
                    <a:pt x="77" y="1301"/>
                  </a:lnTo>
                  <a:lnTo>
                    <a:pt x="108" y="1261"/>
                  </a:lnTo>
                  <a:lnTo>
                    <a:pt x="165" y="1174"/>
                  </a:lnTo>
                  <a:lnTo>
                    <a:pt x="216" y="1082"/>
                  </a:lnTo>
                  <a:lnTo>
                    <a:pt x="262" y="999"/>
                  </a:lnTo>
                  <a:lnTo>
                    <a:pt x="304" y="915"/>
                  </a:lnTo>
                  <a:lnTo>
                    <a:pt x="324" y="867"/>
                  </a:lnTo>
                  <a:lnTo>
                    <a:pt x="345" y="815"/>
                  </a:lnTo>
                  <a:lnTo>
                    <a:pt x="365" y="762"/>
                  </a:lnTo>
                  <a:lnTo>
                    <a:pt x="386" y="697"/>
                  </a:lnTo>
                  <a:lnTo>
                    <a:pt x="407" y="626"/>
                  </a:lnTo>
                  <a:lnTo>
                    <a:pt x="427" y="548"/>
                  </a:lnTo>
                  <a:lnTo>
                    <a:pt x="453" y="464"/>
                  </a:lnTo>
                  <a:lnTo>
                    <a:pt x="473" y="377"/>
                  </a:lnTo>
                  <a:lnTo>
                    <a:pt x="520" y="193"/>
                  </a:lnTo>
                  <a:lnTo>
                    <a:pt x="561" y="0"/>
                  </a:lnTo>
                </a:path>
              </a:pathLst>
            </a:custGeom>
            <a:noFill/>
            <a:ln w="50800" cap="rnd" cmpd="sng">
              <a:solidFill>
                <a:schemeClr val="accent1"/>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758" name=""/>
            <p:cNvSpPr/>
            <p:nvPr/>
          </p:nvSpPr>
          <p:spPr>
            <a:xfrm>
              <a:off x="2633" y="1220"/>
              <a:ext cx="263"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S</a:t>
              </a:r>
              <a:r>
                <a:rPr lang="en-US" altLang="zh-CN" sz="1800" b="1" i="1" baseline="-25000">
                  <a:latin typeface="Arial"/>
                  <a:ea typeface="宋体" pitchFamily="2" charset="-122"/>
                </a:rPr>
                <a:t>3</a:t>
              </a:r>
              <a:endParaRPr lang="en-US" altLang="zh-CN" sz="1800" b="1" i="1" baseline="-25000">
                <a:latin typeface="Arial"/>
                <a:ea typeface="宋体" pitchFamily="2" charset="-122"/>
              </a:endParaRPr>
            </a:p>
          </p:txBody>
        </p:sp>
      </p:grpSp>
      <p:grpSp>
        <p:nvGrpSpPr>
          <p:cNvPr id="586828" name=""/>
          <p:cNvGrpSpPr/>
          <p:nvPr/>
        </p:nvGrpSpPr>
        <p:grpSpPr>
          <a:xfrm>
            <a:off x="3505200" y="4419600"/>
            <a:ext cx="2743200" cy="1711325"/>
            <a:chOff x="2208" y="2784"/>
            <a:chExt cx="1728" cy="1078"/>
          </a:xfrm>
        </p:grpSpPr>
        <p:cxnSp>
          <p:nvCxnSpPr>
            <p:cNvPr id="586826" name=""/>
            <p:cNvCxnSpPr/>
            <p:nvPr/>
          </p:nvCxnSpPr>
          <p:spPr>
            <a:xfrm>
              <a:off x="2208" y="2850"/>
              <a:ext cx="1680" cy="0"/>
            </a:xfrm>
            <a:prstGeom prst="line">
              <a:avLst/>
            </a:prstGeom>
            <a:noFill/>
            <a:ln w="19050">
              <a:solidFill>
                <a:srgbClr val="FF0000"/>
              </a:solidFill>
              <a:prstDash val="lgDash"/>
              <a:miter lim="800000"/>
            </a:ln>
            <a:effectLst/>
          </p:spPr>
        </p:cxnSp>
        <p:cxnSp>
          <p:nvCxnSpPr>
            <p:cNvPr id="586787" name=""/>
            <p:cNvCxnSpPr/>
            <p:nvPr/>
          </p:nvCxnSpPr>
          <p:spPr>
            <a:xfrm flipH="1">
              <a:off x="3888" y="2823"/>
              <a:ext cx="0" cy="1039"/>
            </a:xfrm>
            <a:prstGeom prst="line">
              <a:avLst/>
            </a:prstGeom>
            <a:noFill/>
            <a:ln w="19050">
              <a:solidFill>
                <a:srgbClr val="FF3300"/>
              </a:solidFill>
              <a:prstDash val="lgDash"/>
              <a:miter lim="800000"/>
            </a:ln>
            <a:effectLst/>
          </p:spPr>
        </p:cxnSp>
        <p:sp>
          <p:nvSpPr>
            <p:cNvPr id="586805" name=""/>
            <p:cNvSpPr/>
            <p:nvPr/>
          </p:nvSpPr>
          <p:spPr>
            <a:xfrm>
              <a:off x="3840" y="2784"/>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86830" name=""/>
          <p:cNvGrpSpPr/>
          <p:nvPr/>
        </p:nvGrpSpPr>
        <p:grpSpPr>
          <a:xfrm>
            <a:off x="3024188" y="1600200"/>
            <a:ext cx="6038850" cy="3384550"/>
            <a:chOff x="1905" y="1008"/>
            <a:chExt cx="3804" cy="2132"/>
          </a:xfrm>
        </p:grpSpPr>
        <p:sp>
          <p:nvSpPr>
            <p:cNvPr id="586776" name=""/>
            <p:cNvSpPr/>
            <p:nvPr/>
          </p:nvSpPr>
          <p:spPr>
            <a:xfrm>
              <a:off x="1905" y="2849"/>
              <a:ext cx="288" cy="291"/>
            </a:xfrm>
            <a:custGeom>
              <a:rect l="l" t="t" r="r" b="b"/>
              <a:pathLst>
                <a:path w="288" h="291">
                  <a:moveTo>
                    <a:pt x="0" y="290"/>
                  </a:moveTo>
                  <a:lnTo>
                    <a:pt x="88" y="203"/>
                  </a:lnTo>
                  <a:lnTo>
                    <a:pt x="169" y="116"/>
                  </a:lnTo>
                  <a:lnTo>
                    <a:pt x="207" y="82"/>
                  </a:lnTo>
                  <a:lnTo>
                    <a:pt x="236" y="48"/>
                  </a:lnTo>
                  <a:lnTo>
                    <a:pt x="266" y="19"/>
                  </a:lnTo>
                  <a:lnTo>
                    <a:pt x="287" y="0"/>
                  </a:lnTo>
                </a:path>
              </a:pathLst>
            </a:custGeom>
            <a:noFill/>
            <a:ln w="50800" cap="rnd" cmpd="sng">
              <a:solidFill>
                <a:srgbClr val="993300"/>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777" name=""/>
            <p:cNvSpPr/>
            <p:nvPr/>
          </p:nvSpPr>
          <p:spPr>
            <a:xfrm>
              <a:off x="3936" y="1218"/>
              <a:ext cx="1281" cy="1566"/>
            </a:xfrm>
            <a:custGeom>
              <a:rect l="l" t="t" r="r" b="b"/>
              <a:pathLst>
                <a:path w="1342" h="1634">
                  <a:moveTo>
                    <a:pt x="0" y="1633"/>
                  </a:moveTo>
                  <a:lnTo>
                    <a:pt x="253" y="1432"/>
                  </a:lnTo>
                  <a:lnTo>
                    <a:pt x="498" y="1226"/>
                  </a:lnTo>
                  <a:lnTo>
                    <a:pt x="725" y="1020"/>
                  </a:lnTo>
                  <a:lnTo>
                    <a:pt x="815" y="919"/>
                  </a:lnTo>
                  <a:lnTo>
                    <a:pt x="906" y="814"/>
                  </a:lnTo>
                  <a:lnTo>
                    <a:pt x="988" y="713"/>
                  </a:lnTo>
                  <a:lnTo>
                    <a:pt x="1051" y="613"/>
                  </a:lnTo>
                  <a:lnTo>
                    <a:pt x="1169" y="407"/>
                  </a:lnTo>
                  <a:lnTo>
                    <a:pt x="1259" y="205"/>
                  </a:lnTo>
                  <a:lnTo>
                    <a:pt x="1341" y="0"/>
                  </a:lnTo>
                </a:path>
              </a:pathLst>
            </a:custGeom>
            <a:noFill/>
            <a:ln w="50800" cap="rnd" cmpd="sng">
              <a:solidFill>
                <a:srgbClr val="993300"/>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778" name=""/>
            <p:cNvSpPr/>
            <p:nvPr/>
          </p:nvSpPr>
          <p:spPr>
            <a:xfrm>
              <a:off x="4800" y="1008"/>
              <a:ext cx="909"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effectLst>
                    <a:outerShdw blurRad="38100" dist="38100" dir="2700000" algn="tl">
                      <a:schemeClr val="bg2"/>
                    </a:outerShdw>
                  </a:effectLst>
                  <a:latin typeface="Arial"/>
                  <a:ea typeface="宋体" pitchFamily="2" charset="-122"/>
                </a:rPr>
                <a:t>S=S</a:t>
              </a:r>
              <a:r>
                <a:rPr lang="en-US" altLang="zh-CN" sz="1800" b="1" i="1" baseline="-25000">
                  <a:effectLst>
                    <a:outerShdw blurRad="38100" dist="38100" dir="2700000" algn="tl">
                      <a:schemeClr val="bg2"/>
                    </a:outerShdw>
                  </a:effectLst>
                  <a:latin typeface="Arial"/>
                  <a:ea typeface="宋体" pitchFamily="2" charset="-122"/>
                </a:rPr>
                <a:t>1</a:t>
              </a:r>
              <a:r>
                <a:rPr lang="en-US" altLang="zh-CN" sz="1800" b="1" i="1">
                  <a:effectLst>
                    <a:outerShdw blurRad="38100" dist="38100" dir="2700000" algn="tl">
                      <a:schemeClr val="bg2"/>
                    </a:outerShdw>
                  </a:effectLst>
                  <a:latin typeface="Arial"/>
                  <a:ea typeface="宋体" pitchFamily="2" charset="-122"/>
                </a:rPr>
                <a:t>+S</a:t>
              </a:r>
              <a:r>
                <a:rPr lang="en-US" altLang="zh-CN" sz="1800" b="1" i="1" baseline="-25000">
                  <a:effectLst>
                    <a:outerShdw blurRad="38100" dist="38100" dir="2700000" algn="tl">
                      <a:schemeClr val="bg2"/>
                    </a:outerShdw>
                  </a:effectLst>
                  <a:latin typeface="Arial"/>
                  <a:ea typeface="宋体" pitchFamily="2" charset="-122"/>
                </a:rPr>
                <a:t>2</a:t>
              </a:r>
              <a:r>
                <a:rPr lang="en-US" altLang="zh-CN" sz="1800" b="1" i="1">
                  <a:effectLst>
                    <a:outerShdw blurRad="38100" dist="38100" dir="2700000" algn="tl">
                      <a:schemeClr val="bg2"/>
                    </a:outerShdw>
                  </a:effectLst>
                  <a:latin typeface="Arial"/>
                  <a:ea typeface="宋体" pitchFamily="2" charset="-122"/>
                </a:rPr>
                <a:t>+S</a:t>
              </a:r>
              <a:r>
                <a:rPr lang="en-US" altLang="zh-CN" sz="1800" b="1" i="1" baseline="-25000">
                  <a:effectLst>
                    <a:outerShdw blurRad="38100" dist="38100" dir="2700000" algn="tl">
                      <a:schemeClr val="bg2"/>
                    </a:outerShdw>
                  </a:effectLst>
                  <a:latin typeface="Arial"/>
                  <a:ea typeface="宋体" pitchFamily="2" charset="-122"/>
                </a:rPr>
                <a:t>3</a:t>
              </a:r>
              <a:endParaRPr lang="en-US" altLang="zh-CN" sz="1800" b="1" i="1">
                <a:effectLst>
                  <a:outerShdw blurRad="38100" dist="38100" dir="2700000" algn="tl">
                    <a:schemeClr val="bg2"/>
                  </a:outerShdw>
                </a:effectLst>
                <a:latin typeface="Arial"/>
                <a:ea typeface="宋体" pitchFamily="2" charset="-122"/>
              </a:endParaRPr>
            </a:p>
          </p:txBody>
        </p:sp>
        <p:cxnSp>
          <p:nvCxnSpPr>
            <p:cNvPr id="586775" name=""/>
            <p:cNvCxnSpPr/>
            <p:nvPr/>
          </p:nvCxnSpPr>
          <p:spPr>
            <a:xfrm>
              <a:off x="2208" y="2850"/>
              <a:ext cx="1647" cy="0"/>
            </a:xfrm>
            <a:prstGeom prst="line">
              <a:avLst/>
            </a:prstGeom>
            <a:noFill/>
            <a:ln w="50800">
              <a:solidFill>
                <a:srgbClr val="993300"/>
              </a:solidFill>
              <a:miter lim="800000"/>
            </a:ln>
            <a:effectLst/>
          </p:spPr>
        </p:cxnSp>
      </p:grpSp>
      <p:grpSp>
        <p:nvGrpSpPr>
          <p:cNvPr id="586809" name=""/>
          <p:cNvGrpSpPr/>
          <p:nvPr/>
        </p:nvGrpSpPr>
        <p:grpSpPr>
          <a:xfrm>
            <a:off x="1879600" y="1922462"/>
            <a:ext cx="1082675" cy="2605088"/>
            <a:chOff x="1184" y="1211"/>
            <a:chExt cx="682" cy="1641"/>
          </a:xfrm>
        </p:grpSpPr>
        <p:sp>
          <p:nvSpPr>
            <p:cNvPr id="586772" name=""/>
            <p:cNvSpPr/>
            <p:nvPr/>
          </p:nvSpPr>
          <p:spPr>
            <a:xfrm>
              <a:off x="1184" y="1410"/>
              <a:ext cx="577" cy="1442"/>
            </a:xfrm>
            <a:custGeom>
              <a:rect l="l" t="t" r="r" b="b"/>
              <a:pathLst>
                <a:path w="577" h="1442">
                  <a:moveTo>
                    <a:pt x="0" y="1441"/>
                  </a:moveTo>
                  <a:lnTo>
                    <a:pt x="49" y="1375"/>
                  </a:lnTo>
                  <a:lnTo>
                    <a:pt x="95" y="1310"/>
                  </a:lnTo>
                  <a:lnTo>
                    <a:pt x="145" y="1235"/>
                  </a:lnTo>
                  <a:lnTo>
                    <a:pt x="191" y="1152"/>
                  </a:lnTo>
                  <a:lnTo>
                    <a:pt x="240" y="1064"/>
                  </a:lnTo>
                  <a:lnTo>
                    <a:pt x="286" y="972"/>
                  </a:lnTo>
                  <a:lnTo>
                    <a:pt x="311" y="924"/>
                  </a:lnTo>
                  <a:lnTo>
                    <a:pt x="336" y="867"/>
                  </a:lnTo>
                  <a:lnTo>
                    <a:pt x="357" y="810"/>
                  </a:lnTo>
                  <a:lnTo>
                    <a:pt x="382" y="740"/>
                  </a:lnTo>
                  <a:lnTo>
                    <a:pt x="406" y="666"/>
                  </a:lnTo>
                  <a:lnTo>
                    <a:pt x="431" y="583"/>
                  </a:lnTo>
                  <a:lnTo>
                    <a:pt x="456" y="495"/>
                  </a:lnTo>
                  <a:lnTo>
                    <a:pt x="481" y="403"/>
                  </a:lnTo>
                  <a:lnTo>
                    <a:pt x="530" y="206"/>
                  </a:lnTo>
                  <a:lnTo>
                    <a:pt x="576" y="0"/>
                  </a:lnTo>
                </a:path>
              </a:pathLst>
            </a:custGeom>
            <a:noFill/>
            <a:ln w="50800" cap="rnd" cmpd="sng">
              <a:solidFill>
                <a:schemeClr val="accent1"/>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773" name=""/>
            <p:cNvSpPr/>
            <p:nvPr/>
          </p:nvSpPr>
          <p:spPr>
            <a:xfrm>
              <a:off x="1603" y="1211"/>
              <a:ext cx="263"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S</a:t>
              </a:r>
              <a:r>
                <a:rPr lang="en-US" altLang="zh-CN" sz="1800" b="1" i="1" baseline="-25000">
                  <a:latin typeface="Arial"/>
                  <a:ea typeface="宋体" pitchFamily="2" charset="-122"/>
                </a:rPr>
                <a:t>1</a:t>
              </a:r>
              <a:endParaRPr lang="en-US" altLang="zh-CN" sz="1800" b="1" i="1" baseline="-25000">
                <a:latin typeface="Arial"/>
                <a:ea typeface="宋体" pitchFamily="2" charset="-122"/>
              </a:endParaRPr>
            </a:p>
          </p:txBody>
        </p:sp>
      </p:grpSp>
      <p:grpSp>
        <p:nvGrpSpPr>
          <p:cNvPr id="586810" name=""/>
          <p:cNvGrpSpPr/>
          <p:nvPr/>
        </p:nvGrpSpPr>
        <p:grpSpPr>
          <a:xfrm>
            <a:off x="2560638" y="1922462"/>
            <a:ext cx="1025525" cy="2605088"/>
            <a:chOff x="1613" y="1211"/>
            <a:chExt cx="646" cy="1641"/>
          </a:xfrm>
        </p:grpSpPr>
        <p:sp>
          <p:nvSpPr>
            <p:cNvPr id="586782" name=""/>
            <p:cNvSpPr/>
            <p:nvPr/>
          </p:nvSpPr>
          <p:spPr>
            <a:xfrm>
              <a:off x="1613" y="1410"/>
              <a:ext cx="580" cy="1442"/>
            </a:xfrm>
            <a:custGeom>
              <a:rect l="l" t="t" r="r" b="b"/>
              <a:pathLst>
                <a:path w="580" h="1442">
                  <a:moveTo>
                    <a:pt x="0" y="1441"/>
                  </a:moveTo>
                  <a:lnTo>
                    <a:pt x="51" y="1375"/>
                  </a:lnTo>
                  <a:lnTo>
                    <a:pt x="97" y="1310"/>
                  </a:lnTo>
                  <a:lnTo>
                    <a:pt x="148" y="1235"/>
                  </a:lnTo>
                  <a:lnTo>
                    <a:pt x="194" y="1152"/>
                  </a:lnTo>
                  <a:lnTo>
                    <a:pt x="241" y="1064"/>
                  </a:lnTo>
                  <a:lnTo>
                    <a:pt x="292" y="972"/>
                  </a:lnTo>
                  <a:lnTo>
                    <a:pt x="313" y="924"/>
                  </a:lnTo>
                  <a:lnTo>
                    <a:pt x="338" y="867"/>
                  </a:lnTo>
                  <a:lnTo>
                    <a:pt x="359" y="810"/>
                  </a:lnTo>
                  <a:lnTo>
                    <a:pt x="385" y="740"/>
                  </a:lnTo>
                  <a:lnTo>
                    <a:pt x="410" y="666"/>
                  </a:lnTo>
                  <a:lnTo>
                    <a:pt x="431" y="583"/>
                  </a:lnTo>
                  <a:lnTo>
                    <a:pt x="456" y="495"/>
                  </a:lnTo>
                  <a:lnTo>
                    <a:pt x="482" y="403"/>
                  </a:lnTo>
                  <a:lnTo>
                    <a:pt x="533" y="206"/>
                  </a:lnTo>
                  <a:lnTo>
                    <a:pt x="579" y="0"/>
                  </a:lnTo>
                </a:path>
              </a:pathLst>
            </a:custGeom>
            <a:noFill/>
            <a:ln w="50800" cap="rnd" cmpd="sng">
              <a:solidFill>
                <a:schemeClr val="accent1"/>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783" name=""/>
            <p:cNvSpPr/>
            <p:nvPr/>
          </p:nvSpPr>
          <p:spPr>
            <a:xfrm>
              <a:off x="1996" y="1211"/>
              <a:ext cx="263"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S</a:t>
              </a:r>
              <a:r>
                <a:rPr lang="en-US" altLang="zh-CN" sz="1800" b="1" i="1" baseline="-25000">
                  <a:latin typeface="Arial"/>
                  <a:ea typeface="宋体" pitchFamily="2" charset="-122"/>
                </a:rPr>
                <a:t>2</a:t>
              </a:r>
              <a:endParaRPr lang="en-US" altLang="zh-CN" sz="1800" b="1" i="1" baseline="-25000">
                <a:latin typeface="Arial"/>
                <a:ea typeface="宋体" pitchFamily="2" charset="-122"/>
              </a:endParaRPr>
            </a:p>
          </p:txBody>
        </p:sp>
      </p:grpSp>
      <p:grpSp>
        <p:nvGrpSpPr>
          <p:cNvPr id="586818" name=""/>
          <p:cNvGrpSpPr/>
          <p:nvPr/>
        </p:nvGrpSpPr>
        <p:grpSpPr>
          <a:xfrm>
            <a:off x="1501775" y="4905375"/>
            <a:ext cx="1595438" cy="152400"/>
            <a:chOff x="946" y="3090"/>
            <a:chExt cx="1005" cy="96"/>
          </a:xfrm>
        </p:grpSpPr>
        <p:cxnSp>
          <p:nvCxnSpPr>
            <p:cNvPr id="586803" name=""/>
            <p:cNvCxnSpPr/>
            <p:nvPr/>
          </p:nvCxnSpPr>
          <p:spPr>
            <a:xfrm>
              <a:off x="946" y="3138"/>
              <a:ext cx="935" cy="0"/>
            </a:xfrm>
            <a:prstGeom prst="line">
              <a:avLst/>
            </a:prstGeom>
            <a:noFill/>
            <a:ln w="19050">
              <a:solidFill>
                <a:srgbClr val="FF3300"/>
              </a:solidFill>
              <a:prstDash val="lgDash"/>
              <a:miter lim="800000"/>
            </a:ln>
            <a:effectLst/>
          </p:spPr>
        </p:cxnSp>
        <p:sp>
          <p:nvSpPr>
            <p:cNvPr id="586785" name=""/>
            <p:cNvSpPr/>
            <p:nvPr/>
          </p:nvSpPr>
          <p:spPr>
            <a:xfrm>
              <a:off x="1855" y="3090"/>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86819" name=""/>
          <p:cNvGrpSpPr/>
          <p:nvPr/>
        </p:nvGrpSpPr>
        <p:grpSpPr>
          <a:xfrm>
            <a:off x="1511300" y="4448175"/>
            <a:ext cx="2043112" cy="1703388"/>
            <a:chOff x="952" y="2802"/>
            <a:chExt cx="1287" cy="1073"/>
          </a:xfrm>
        </p:grpSpPr>
        <p:cxnSp>
          <p:nvCxnSpPr>
            <p:cNvPr id="586789" name=""/>
            <p:cNvCxnSpPr/>
            <p:nvPr/>
          </p:nvCxnSpPr>
          <p:spPr>
            <a:xfrm flipH="1">
              <a:off x="2191" y="2859"/>
              <a:ext cx="0" cy="1016"/>
            </a:xfrm>
            <a:prstGeom prst="line">
              <a:avLst/>
            </a:prstGeom>
            <a:noFill/>
            <a:ln w="19050">
              <a:solidFill>
                <a:schemeClr val="tx1"/>
              </a:solidFill>
              <a:prstDash val="lgDash"/>
              <a:miter lim="800000"/>
            </a:ln>
            <a:effectLst/>
          </p:spPr>
        </p:cxnSp>
        <p:cxnSp>
          <p:nvCxnSpPr>
            <p:cNvPr id="586790" name=""/>
            <p:cNvCxnSpPr/>
            <p:nvPr/>
          </p:nvCxnSpPr>
          <p:spPr>
            <a:xfrm>
              <a:off x="952" y="2850"/>
              <a:ext cx="1186" cy="0"/>
            </a:xfrm>
            <a:prstGeom prst="line">
              <a:avLst/>
            </a:prstGeom>
            <a:noFill/>
            <a:ln w="19050">
              <a:solidFill>
                <a:srgbClr val="FF3300"/>
              </a:solidFill>
              <a:prstDash val="lgDash"/>
              <a:miter lim="800000"/>
            </a:ln>
            <a:effectLst/>
          </p:spPr>
        </p:cxnSp>
        <p:cxnSp>
          <p:nvCxnSpPr>
            <p:cNvPr id="586793" name=""/>
            <p:cNvCxnSpPr/>
            <p:nvPr/>
          </p:nvCxnSpPr>
          <p:spPr>
            <a:xfrm flipH="1">
              <a:off x="1183" y="2907"/>
              <a:ext cx="0" cy="968"/>
            </a:xfrm>
            <a:prstGeom prst="line">
              <a:avLst/>
            </a:prstGeom>
            <a:noFill/>
            <a:ln w="19050">
              <a:solidFill>
                <a:schemeClr val="tx1"/>
              </a:solidFill>
              <a:prstDash val="lgDash"/>
              <a:miter lim="800000"/>
            </a:ln>
            <a:effectLst/>
          </p:spPr>
        </p:cxnSp>
        <p:cxnSp>
          <p:nvCxnSpPr>
            <p:cNvPr id="586814" name=""/>
            <p:cNvCxnSpPr/>
            <p:nvPr/>
          </p:nvCxnSpPr>
          <p:spPr>
            <a:xfrm flipH="1">
              <a:off x="1614" y="2832"/>
              <a:ext cx="0" cy="1034"/>
            </a:xfrm>
            <a:prstGeom prst="line">
              <a:avLst/>
            </a:prstGeom>
            <a:noFill/>
            <a:ln w="19050">
              <a:solidFill>
                <a:schemeClr val="tx1"/>
              </a:solidFill>
              <a:prstDash val="lgDash"/>
              <a:miter lim="800000"/>
            </a:ln>
            <a:effectLst/>
          </p:spPr>
        </p:cxnSp>
        <p:sp>
          <p:nvSpPr>
            <p:cNvPr id="586794" name=""/>
            <p:cNvSpPr/>
            <p:nvPr/>
          </p:nvSpPr>
          <p:spPr>
            <a:xfrm>
              <a:off x="1135" y="2802"/>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799" name=""/>
            <p:cNvSpPr/>
            <p:nvPr/>
          </p:nvSpPr>
          <p:spPr>
            <a:xfrm>
              <a:off x="2143" y="2802"/>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801" name=""/>
            <p:cNvSpPr/>
            <p:nvPr/>
          </p:nvSpPr>
          <p:spPr>
            <a:xfrm>
              <a:off x="1567" y="2802"/>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86822" name=""/>
          <p:cNvGrpSpPr/>
          <p:nvPr/>
        </p:nvGrpSpPr>
        <p:grpSpPr>
          <a:xfrm>
            <a:off x="4175125" y="3152775"/>
            <a:ext cx="3494088" cy="2998788"/>
            <a:chOff x="2630" y="1986"/>
            <a:chExt cx="2201" cy="1889"/>
          </a:xfrm>
        </p:grpSpPr>
        <p:cxnSp>
          <p:nvCxnSpPr>
            <p:cNvPr id="586815" name=""/>
            <p:cNvCxnSpPr/>
            <p:nvPr/>
          </p:nvCxnSpPr>
          <p:spPr>
            <a:xfrm flipV="1">
              <a:off x="2630" y="2016"/>
              <a:ext cx="2122" cy="0"/>
            </a:xfrm>
            <a:prstGeom prst="line">
              <a:avLst/>
            </a:prstGeom>
            <a:noFill/>
            <a:ln w="19050">
              <a:solidFill>
                <a:srgbClr val="FF3300"/>
              </a:solidFill>
              <a:prstDash val="lgDash"/>
              <a:miter lim="800000"/>
            </a:ln>
            <a:effectLst/>
          </p:spPr>
        </p:cxnSp>
        <p:cxnSp>
          <p:nvCxnSpPr>
            <p:cNvPr id="586786" name=""/>
            <p:cNvCxnSpPr/>
            <p:nvPr/>
          </p:nvCxnSpPr>
          <p:spPr>
            <a:xfrm flipH="1">
              <a:off x="4783" y="2043"/>
              <a:ext cx="0" cy="1832"/>
            </a:xfrm>
            <a:prstGeom prst="line">
              <a:avLst/>
            </a:prstGeom>
            <a:noFill/>
            <a:ln w="19050">
              <a:solidFill>
                <a:srgbClr val="FF3300"/>
              </a:solidFill>
              <a:prstDash val="lgDash"/>
              <a:miter lim="800000"/>
            </a:ln>
            <a:effectLst/>
          </p:spPr>
        </p:cxnSp>
        <p:sp>
          <p:nvSpPr>
            <p:cNvPr id="586804" name=""/>
            <p:cNvSpPr/>
            <p:nvPr/>
          </p:nvSpPr>
          <p:spPr>
            <a:xfrm>
              <a:off x="4735" y="1986"/>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86821" name=""/>
          <p:cNvGrpSpPr/>
          <p:nvPr/>
        </p:nvGrpSpPr>
        <p:grpSpPr>
          <a:xfrm>
            <a:off x="1511300" y="3152775"/>
            <a:ext cx="2728912" cy="3003550"/>
            <a:chOff x="952" y="1986"/>
            <a:chExt cx="1719" cy="1892"/>
          </a:xfrm>
        </p:grpSpPr>
        <p:cxnSp>
          <p:nvCxnSpPr>
            <p:cNvPr id="586788" name=""/>
            <p:cNvCxnSpPr/>
            <p:nvPr/>
          </p:nvCxnSpPr>
          <p:spPr>
            <a:xfrm flipH="1">
              <a:off x="2623" y="2043"/>
              <a:ext cx="0" cy="1832"/>
            </a:xfrm>
            <a:prstGeom prst="line">
              <a:avLst/>
            </a:prstGeom>
            <a:noFill/>
            <a:ln w="19050">
              <a:solidFill>
                <a:schemeClr val="tx1"/>
              </a:solidFill>
              <a:prstDash val="lgDash"/>
              <a:miter lim="800000"/>
            </a:ln>
            <a:effectLst/>
          </p:spPr>
        </p:cxnSp>
        <p:cxnSp>
          <p:nvCxnSpPr>
            <p:cNvPr id="586795" name=""/>
            <p:cNvCxnSpPr/>
            <p:nvPr/>
          </p:nvCxnSpPr>
          <p:spPr>
            <a:xfrm flipH="1">
              <a:off x="1615" y="2025"/>
              <a:ext cx="0" cy="807"/>
            </a:xfrm>
            <a:prstGeom prst="line">
              <a:avLst/>
            </a:prstGeom>
            <a:noFill/>
            <a:ln w="19050">
              <a:solidFill>
                <a:schemeClr val="tx1"/>
              </a:solidFill>
              <a:prstDash val="lgDash"/>
              <a:miter lim="800000"/>
            </a:ln>
            <a:effectLst/>
          </p:spPr>
        </p:cxnSp>
        <p:cxnSp>
          <p:nvCxnSpPr>
            <p:cNvPr id="586796" name=""/>
            <p:cNvCxnSpPr/>
            <p:nvPr/>
          </p:nvCxnSpPr>
          <p:spPr>
            <a:xfrm flipV="1">
              <a:off x="952" y="2016"/>
              <a:ext cx="1688" cy="0"/>
            </a:xfrm>
            <a:prstGeom prst="line">
              <a:avLst/>
            </a:prstGeom>
            <a:noFill/>
            <a:ln w="19050">
              <a:solidFill>
                <a:srgbClr val="FF3300"/>
              </a:solidFill>
              <a:prstDash val="lgDash"/>
              <a:miter lim="800000"/>
            </a:ln>
            <a:effectLst/>
          </p:spPr>
        </p:cxnSp>
        <p:cxnSp>
          <p:nvCxnSpPr>
            <p:cNvPr id="586808" name=""/>
            <p:cNvCxnSpPr/>
            <p:nvPr/>
          </p:nvCxnSpPr>
          <p:spPr>
            <a:xfrm flipH="1">
              <a:off x="2034" y="2046"/>
              <a:ext cx="0" cy="1832"/>
            </a:xfrm>
            <a:prstGeom prst="line">
              <a:avLst/>
            </a:prstGeom>
            <a:noFill/>
            <a:ln w="19050">
              <a:solidFill>
                <a:schemeClr val="tx1"/>
              </a:solidFill>
              <a:prstDash val="lgDash"/>
              <a:miter lim="800000"/>
            </a:ln>
            <a:effectLst/>
          </p:spPr>
        </p:cxnSp>
        <p:sp>
          <p:nvSpPr>
            <p:cNvPr id="586797" name=""/>
            <p:cNvSpPr/>
            <p:nvPr/>
          </p:nvSpPr>
          <p:spPr>
            <a:xfrm>
              <a:off x="1567" y="1986"/>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800" name=""/>
            <p:cNvSpPr/>
            <p:nvPr/>
          </p:nvSpPr>
          <p:spPr>
            <a:xfrm>
              <a:off x="2575" y="1986"/>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86802" name=""/>
            <p:cNvSpPr/>
            <p:nvPr/>
          </p:nvSpPr>
          <p:spPr>
            <a:xfrm>
              <a:off x="1999" y="1986"/>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86812" name=""/>
          <p:cNvGrpSpPr/>
          <p:nvPr/>
        </p:nvGrpSpPr>
        <p:grpSpPr>
          <a:xfrm>
            <a:off x="1104900" y="1752600"/>
            <a:ext cx="7145338" cy="4845050"/>
            <a:chOff x="696" y="1104"/>
            <a:chExt cx="4501" cy="3052"/>
          </a:xfrm>
        </p:grpSpPr>
        <p:cxnSp>
          <p:nvCxnSpPr>
            <p:cNvPr id="586759" name=""/>
            <p:cNvCxnSpPr/>
            <p:nvPr/>
          </p:nvCxnSpPr>
          <p:spPr>
            <a:xfrm flipH="1">
              <a:off x="943" y="1195"/>
              <a:ext cx="0" cy="2687"/>
            </a:xfrm>
            <a:prstGeom prst="line">
              <a:avLst/>
            </a:prstGeom>
            <a:noFill/>
            <a:ln w="25400">
              <a:solidFill>
                <a:schemeClr val="tx1"/>
              </a:solidFill>
              <a:miter lim="800000"/>
              <a:headEnd type="triangle"/>
            </a:ln>
            <a:effectLst/>
          </p:spPr>
        </p:cxnSp>
        <p:cxnSp>
          <p:nvCxnSpPr>
            <p:cNvPr id="586760" name=""/>
            <p:cNvCxnSpPr/>
            <p:nvPr/>
          </p:nvCxnSpPr>
          <p:spPr>
            <a:xfrm>
              <a:off x="939" y="3874"/>
              <a:ext cx="4117" cy="0"/>
            </a:xfrm>
            <a:prstGeom prst="line">
              <a:avLst/>
            </a:prstGeom>
            <a:noFill/>
            <a:ln w="25400">
              <a:solidFill>
                <a:schemeClr val="tx1"/>
              </a:solidFill>
              <a:miter lim="800000"/>
              <a:tailEnd type="triangle"/>
            </a:ln>
            <a:effectLst/>
          </p:spPr>
        </p:cxnSp>
        <p:sp>
          <p:nvSpPr>
            <p:cNvPr id="586761" name=""/>
            <p:cNvSpPr/>
            <p:nvPr/>
          </p:nvSpPr>
          <p:spPr>
            <a:xfrm>
              <a:off x="720" y="1104"/>
              <a:ext cx="210"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r"/>
              <a:r>
                <a:rPr lang="zh-CN" altLang="en-US" b="1" i="1">
                  <a:ea typeface="宋体" pitchFamily="2" charset="-122"/>
                </a:rPr>
                <a:t>$</a:t>
              </a:r>
              <a:endParaRPr lang="en-US" altLang="zh-CN" b="1" i="1">
                <a:ea typeface="宋体" pitchFamily="2" charset="-122"/>
              </a:endParaRPr>
            </a:p>
          </p:txBody>
        </p:sp>
        <p:sp>
          <p:nvSpPr>
            <p:cNvPr id="586762" name=""/>
            <p:cNvSpPr/>
            <p:nvPr/>
          </p:nvSpPr>
          <p:spPr>
            <a:xfrm>
              <a:off x="786" y="3870"/>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O</a:t>
              </a:r>
              <a:endParaRPr lang="en-US" altLang="zh-CN" b="1" i="1">
                <a:ea typeface="宋体" pitchFamily="2" charset="-122"/>
              </a:endParaRPr>
            </a:p>
          </p:txBody>
        </p:sp>
        <p:sp>
          <p:nvSpPr>
            <p:cNvPr id="586763" name=""/>
            <p:cNvSpPr/>
            <p:nvPr/>
          </p:nvSpPr>
          <p:spPr>
            <a:xfrm>
              <a:off x="1095" y="3870"/>
              <a:ext cx="185"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2</a:t>
              </a:r>
              <a:endParaRPr lang="zh-CN" altLang="en-US" sz="1600" b="1">
                <a:latin typeface="Arial"/>
                <a:ea typeface="宋体" pitchFamily="2" charset="-122"/>
              </a:endParaRPr>
            </a:p>
          </p:txBody>
        </p:sp>
        <p:sp>
          <p:nvSpPr>
            <p:cNvPr id="586764" name=""/>
            <p:cNvSpPr/>
            <p:nvPr/>
          </p:nvSpPr>
          <p:spPr>
            <a:xfrm>
              <a:off x="1374" y="3870"/>
              <a:ext cx="185"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4</a:t>
              </a:r>
              <a:endParaRPr lang="zh-CN" altLang="en-US" sz="1600" b="1">
                <a:latin typeface="Arial"/>
                <a:ea typeface="宋体" pitchFamily="2" charset="-122"/>
              </a:endParaRPr>
            </a:p>
          </p:txBody>
        </p:sp>
        <p:sp>
          <p:nvSpPr>
            <p:cNvPr id="586765" name=""/>
            <p:cNvSpPr/>
            <p:nvPr/>
          </p:nvSpPr>
          <p:spPr>
            <a:xfrm>
              <a:off x="2101" y="3870"/>
              <a:ext cx="185"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8</a:t>
              </a:r>
              <a:endParaRPr lang="zh-CN" altLang="en-US" sz="1600" b="1">
                <a:latin typeface="Arial"/>
                <a:ea typeface="宋体" pitchFamily="2" charset="-122"/>
              </a:endParaRPr>
            </a:p>
          </p:txBody>
        </p:sp>
        <p:sp>
          <p:nvSpPr>
            <p:cNvPr id="586766" name=""/>
            <p:cNvSpPr/>
            <p:nvPr/>
          </p:nvSpPr>
          <p:spPr>
            <a:xfrm>
              <a:off x="2476" y="3870"/>
              <a:ext cx="256"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10</a:t>
              </a:r>
              <a:endParaRPr lang="zh-CN" altLang="en-US" sz="1600" b="1">
                <a:latin typeface="Arial"/>
                <a:ea typeface="宋体" pitchFamily="2" charset="-122"/>
              </a:endParaRPr>
            </a:p>
          </p:txBody>
        </p:sp>
        <p:sp>
          <p:nvSpPr>
            <p:cNvPr id="586767" name=""/>
            <p:cNvSpPr/>
            <p:nvPr/>
          </p:nvSpPr>
          <p:spPr>
            <a:xfrm>
              <a:off x="1545" y="3870"/>
              <a:ext cx="185"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5</a:t>
              </a:r>
              <a:endParaRPr lang="zh-CN" altLang="en-US" sz="1600" b="1">
                <a:latin typeface="Arial"/>
                <a:ea typeface="宋体" pitchFamily="2" charset="-122"/>
              </a:endParaRPr>
            </a:p>
          </p:txBody>
        </p:sp>
        <p:sp>
          <p:nvSpPr>
            <p:cNvPr id="586768" name=""/>
            <p:cNvSpPr/>
            <p:nvPr/>
          </p:nvSpPr>
          <p:spPr>
            <a:xfrm>
              <a:off x="1927" y="3870"/>
              <a:ext cx="185"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7</a:t>
              </a:r>
              <a:endParaRPr lang="zh-CN" altLang="en-US" sz="1600" b="1">
                <a:latin typeface="Arial"/>
                <a:ea typeface="宋体" pitchFamily="2" charset="-122"/>
              </a:endParaRPr>
            </a:p>
          </p:txBody>
        </p:sp>
        <p:sp>
          <p:nvSpPr>
            <p:cNvPr id="586769" name=""/>
            <p:cNvSpPr/>
            <p:nvPr/>
          </p:nvSpPr>
          <p:spPr>
            <a:xfrm>
              <a:off x="3724" y="3870"/>
              <a:ext cx="256"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solidFill>
                    <a:srgbClr val="FF3300"/>
                  </a:solidFill>
                  <a:latin typeface="Arial"/>
                  <a:ea typeface="宋体" pitchFamily="2" charset="-122"/>
                </a:rPr>
                <a:t>15</a:t>
              </a:r>
              <a:endParaRPr lang="zh-CN" altLang="en-US" sz="1600" b="1">
                <a:solidFill>
                  <a:srgbClr val="FF3300"/>
                </a:solidFill>
                <a:latin typeface="Arial"/>
                <a:ea typeface="宋体" pitchFamily="2" charset="-122"/>
              </a:endParaRPr>
            </a:p>
          </p:txBody>
        </p:sp>
        <p:sp>
          <p:nvSpPr>
            <p:cNvPr id="586770" name=""/>
            <p:cNvSpPr/>
            <p:nvPr/>
          </p:nvSpPr>
          <p:spPr>
            <a:xfrm>
              <a:off x="4636" y="3870"/>
              <a:ext cx="256"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solidFill>
                    <a:srgbClr val="FF3300"/>
                  </a:solidFill>
                  <a:latin typeface="Arial"/>
                  <a:ea typeface="宋体" pitchFamily="2" charset="-122"/>
                </a:rPr>
                <a:t>22</a:t>
              </a:r>
              <a:endParaRPr lang="zh-CN" altLang="en-US" sz="1600" b="1">
                <a:solidFill>
                  <a:srgbClr val="FF3300"/>
                </a:solidFill>
                <a:latin typeface="Arial"/>
                <a:ea typeface="宋体" pitchFamily="2" charset="-122"/>
              </a:endParaRPr>
            </a:p>
          </p:txBody>
        </p:sp>
        <p:sp>
          <p:nvSpPr>
            <p:cNvPr id="586780" name=""/>
            <p:cNvSpPr/>
            <p:nvPr/>
          </p:nvSpPr>
          <p:spPr>
            <a:xfrm>
              <a:off x="4944" y="3839"/>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Q</a:t>
              </a:r>
              <a:endParaRPr lang="en-US" altLang="zh-CN" b="1" i="1">
                <a:ea typeface="宋体" pitchFamily="2" charset="-122"/>
              </a:endParaRPr>
            </a:p>
          </p:txBody>
        </p:sp>
        <p:sp>
          <p:nvSpPr>
            <p:cNvPr id="586791" name=""/>
            <p:cNvSpPr/>
            <p:nvPr/>
          </p:nvSpPr>
          <p:spPr>
            <a:xfrm>
              <a:off x="696" y="3015"/>
              <a:ext cx="264" cy="248"/>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P</a:t>
              </a:r>
              <a:r>
                <a:rPr lang="en-US" altLang="zh-CN" sz="2000" i="1" baseline="-25000">
                  <a:ea typeface="宋体" pitchFamily="2" charset="-122"/>
                </a:rPr>
                <a:t>1</a:t>
              </a:r>
              <a:endParaRPr lang="en-US" altLang="zh-CN" sz="2000" i="1" baseline="-25000">
                <a:ea typeface="宋体" pitchFamily="2" charset="-122"/>
              </a:endParaRPr>
            </a:p>
          </p:txBody>
        </p:sp>
        <p:sp>
          <p:nvSpPr>
            <p:cNvPr id="586792" name=""/>
            <p:cNvSpPr/>
            <p:nvPr/>
          </p:nvSpPr>
          <p:spPr>
            <a:xfrm>
              <a:off x="696" y="1914"/>
              <a:ext cx="264" cy="248"/>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P</a:t>
              </a:r>
              <a:r>
                <a:rPr lang="en-US" altLang="zh-CN" sz="2000" i="1" baseline="-25000">
                  <a:ea typeface="宋体" pitchFamily="2" charset="-122"/>
                </a:rPr>
                <a:t>3</a:t>
              </a:r>
              <a:endParaRPr lang="en-US" altLang="zh-CN" sz="2000" i="1" baseline="-25000">
                <a:ea typeface="宋体" pitchFamily="2" charset="-122"/>
              </a:endParaRPr>
            </a:p>
          </p:txBody>
        </p:sp>
        <p:sp>
          <p:nvSpPr>
            <p:cNvPr id="586798" name=""/>
            <p:cNvSpPr/>
            <p:nvPr/>
          </p:nvSpPr>
          <p:spPr>
            <a:xfrm>
              <a:off x="696" y="2709"/>
              <a:ext cx="264" cy="248"/>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P</a:t>
              </a:r>
              <a:r>
                <a:rPr lang="en-US" altLang="zh-CN" sz="2000" i="1" baseline="-25000">
                  <a:ea typeface="宋体" pitchFamily="2" charset="-122"/>
                </a:rPr>
                <a:t>2</a:t>
              </a:r>
              <a:endParaRPr lang="en-US" altLang="zh-CN" sz="2000" i="1" baseline="-25000">
                <a:ea typeface="宋体" pitchFamily="2" charset="-122"/>
              </a:endParaRPr>
            </a:p>
          </p:txBody>
        </p:sp>
        <p:sp>
          <p:nvSpPr>
            <p:cNvPr id="586807" name=""/>
            <p:cNvSpPr/>
            <p:nvPr/>
          </p:nvSpPr>
          <p:spPr>
            <a:xfrm>
              <a:off x="1737" y="3870"/>
              <a:ext cx="185" cy="210"/>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sz="1600" b="1">
                  <a:latin typeface="Arial"/>
                  <a:ea typeface="宋体" pitchFamily="2" charset="-122"/>
                </a:rPr>
                <a:t>6</a:t>
              </a:r>
              <a:endParaRPr lang="zh-CN" altLang="en-US" sz="1600" b="1">
                <a:latin typeface="Arial"/>
                <a:ea typeface="宋体" pitchFamily="2" charset="-122"/>
              </a:endParaRPr>
            </a:p>
          </p:txBody>
        </p:sp>
      </p:grpSp>
      <p:cxnSp>
        <p:nvCxnSpPr>
          <p:cNvPr id="586813" name=""/>
          <p:cNvCxnSpPr/>
          <p:nvPr/>
        </p:nvCxnSpPr>
        <p:spPr>
          <a:xfrm flipH="1">
            <a:off x="2986088" y="4987925"/>
            <a:ext cx="0" cy="1144588"/>
          </a:xfrm>
          <a:prstGeom prst="line">
            <a:avLst/>
          </a:prstGeom>
          <a:noFill/>
          <a:ln w="19050">
            <a:solidFill>
              <a:schemeClr val="tx1"/>
            </a:solidFill>
            <a:prstDash val="lgDash"/>
            <a:miter lim="800000"/>
          </a:ln>
          <a:effectLst/>
        </p:spPr>
      </p:cxnSp>
      <p:sp>
        <p:nvSpPr>
          <p:cNvPr id="586825" name=""/>
          <p:cNvSpPr/>
          <p:nvPr/>
        </p:nvSpPr>
        <p:spPr>
          <a:xfrm>
            <a:off x="4876800" y="1803400"/>
            <a:ext cx="2362200" cy="1016000"/>
          </a:xfrm>
          <a:prstGeom prst="rect">
            <a:avLst/>
          </a:prstGeom>
          <a:solidFill>
            <a:srgbClr val="FFCC99"/>
          </a:solidFill>
          <a:ln w="12700">
            <a:solidFill>
              <a:schemeClr val="tx1"/>
            </a:solidFill>
            <a:miter lim="800000"/>
          </a:ln>
          <a:effectLst/>
        </p:spPr>
        <p:txBody>
          <a:bodyPr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r>
              <a:rPr lang="zh-CN" altLang="en-US" sz="2000">
                <a:solidFill>
                  <a:schemeClr val="bg2"/>
                </a:solidFill>
                <a:latin typeface="Arial"/>
                <a:ea typeface="宋体" pitchFamily="2" charset="-122"/>
              </a:rPr>
              <a:t>行业短期供给曲线为行业内各厂商供给曲线的水平加总</a:t>
            </a:r>
            <a:endParaRPr lang="zh-CN" altLang="en-US" sz="2000">
              <a:solidFill>
                <a:schemeClr val="bg2"/>
              </a:solidFill>
              <a:latin typeface="Arial"/>
              <a:ea typeface="宋体" pitchFamily="2" charset="-122"/>
            </a:endParaRPr>
          </a:p>
        </p:txBody>
      </p:sp>
      <p:sp>
        <p:nvSpPr>
          <p:cNvPr id="586827"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86832" name="Slide Number Placeholder 5"/>
          <p:cNvSpPr>
            <a:spLocks noGrp="1"/>
          </p:cNvSpPr>
          <p:nvPr>
            <p:ph type="sldNum" sz="quarter" idx="4"/>
          </p:nvPr>
        </p:nvSpPr>
        <p:spPr/>
        <p:txBody>
          <a:bodyPr/>
          <a:lstStyle/>
          <a:p>
            <a:pPr lvl="0" algn="r">
              <a:spcBef>
                <a:spcPct val="50000"/>
              </a:spcBef>
            </a:pPr>
            <a:fld id="{C14CBDA3-7C97-4F8B-A897-36A3D786CC94}" type="slidenum">
              <a:rPr lang="en-AU" altLang="zh-CN" sz="1400">
                <a:solidFill>
                  <a:srgbClr val="FFFFFF"/>
                </a:solidFill>
                <a:latin typeface="Arial"/>
                <a:ea typeface="宋体" pitchFamily="2" charset="-122"/>
              </a:rPr>
              <a:t>13</a:t>
            </a:fld>
            <a:endParaRPr lang="en-US"/>
          </a:p>
        </p:txBody>
      </p:sp>
      <p:sp>
        <p:nvSpPr>
          <p:cNvPr id="586831" name="TextBox 586830"/>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(2)共55页，您现在浏览的是第13页!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86755">
                                            <p:txEl>
                                              <p:pRg st="0" end="0"/>
                                            </p:txEl>
                                          </p:spTgt>
                                        </p:tgtEl>
                                        <p:attrNameLst>
                                          <p:attrName>style.visibility</p:attrName>
                                        </p:attrNameLst>
                                      </p:cBhvr>
                                      <p:to>
                                        <p:strVal val="visible"/>
                                      </p:to>
                                    </p:set>
                                    <p:anim calcmode="lin" valueType="num">
                                      <p:cBhvr additive="base">
                                        <p:cTn id="7" dur="500" fill="hold"/>
                                        <p:tgtEl>
                                          <p:spTgt spid="5867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8675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nodeType="clickEffect">
                                  <p:stCondLst>
                                    <p:cond delay="0"/>
                                  </p:stCondLst>
                                  <p:childTnLst>
                                    <p:set>
                                      <p:cBhvr additive="base">
                                        <p:cTn id="12" dur="1" fill="hold">
                                          <p:stCondLst>
                                            <p:cond delay="0"/>
                                          </p:stCondLst>
                                        </p:cTn>
                                        <p:tgtEl>
                                          <p:spTgt spid="586812"/>
                                        </p:tgtEl>
                                        <p:attrNameLst>
                                          <p:attrName>style.visibility</p:attrName>
                                        </p:attrNameLst>
                                      </p:cBhvr>
                                      <p:to>
                                        <p:strVal val="visible"/>
                                      </p:to>
                                    </p:set>
                                    <p:anim calcmode="lin" valueType="num">
                                      <p:cBhvr additive="base">
                                        <p:cTn id="13" dur="500" fill="hold"/>
                                        <p:tgtEl>
                                          <p:spTgt spid="586812"/>
                                        </p:tgtEl>
                                        <p:attrNameLst>
                                          <p:attrName>ppt_x</p:attrName>
                                        </p:attrNameLst>
                                      </p:cBhvr>
                                      <p:tavLst>
                                        <p:tav tm="0">
                                          <p:val>
                                            <p:strVal val="0-#ppt_w/2"/>
                                          </p:val>
                                        </p:tav>
                                        <p:tav tm="100000">
                                          <p:val>
                                            <p:strVal val="#ppt_x"/>
                                          </p:val>
                                        </p:tav>
                                      </p:tavLst>
                                    </p:anim>
                                    <p:anim calcmode="lin" valueType="num">
                                      <p:cBhvr additive="base">
                                        <p:cTn id="14" dur="500" fill="hold"/>
                                        <p:tgtEl>
                                          <p:spTgt spid="586812"/>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18" presetClass="entr" presetSubtype="3" dur="500" fill="hold" nodeType="clickEffect">
                                  <p:stCondLst>
                                    <p:cond delay="0"/>
                                  </p:stCondLst>
                                  <p:childTnLst>
                                    <p:set>
                                      <p:cBhvr additive="base">
                                        <p:cTn id="18" dur="1" fill="hold">
                                          <p:stCondLst>
                                            <p:cond delay="0"/>
                                          </p:stCondLst>
                                        </p:cTn>
                                        <p:tgtEl>
                                          <p:spTgt spid="586809"/>
                                        </p:tgtEl>
                                        <p:attrNameLst>
                                          <p:attrName>style.visibility</p:attrName>
                                        </p:attrNameLst>
                                      </p:cBhvr>
                                      <p:to>
                                        <p:strVal val="visible"/>
                                      </p:to>
                                    </p:set>
                                    <p:animEffect transition="in" filter="strips(upRight)">
                                      <p:cBhvr additive="base">
                                        <p:cTn id="19" dur="500"/>
                                        <p:tgtEl>
                                          <p:spTgt spid="586809"/>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18" presetClass="entr" presetSubtype="3" dur="500" fill="hold" nodeType="clickEffect">
                                  <p:stCondLst>
                                    <p:cond delay="0"/>
                                  </p:stCondLst>
                                  <p:childTnLst>
                                    <p:set>
                                      <p:cBhvr additive="base">
                                        <p:cTn id="23" dur="1" fill="hold">
                                          <p:stCondLst>
                                            <p:cond delay="0"/>
                                          </p:stCondLst>
                                        </p:cTn>
                                        <p:tgtEl>
                                          <p:spTgt spid="586810"/>
                                        </p:tgtEl>
                                        <p:attrNameLst>
                                          <p:attrName>style.visibility</p:attrName>
                                        </p:attrNameLst>
                                      </p:cBhvr>
                                      <p:to>
                                        <p:strVal val="visible"/>
                                      </p:to>
                                    </p:set>
                                    <p:animEffect transition="in" filter="strips(upRight)">
                                      <p:cBhvr additive="base">
                                        <p:cTn id="24" dur="500"/>
                                        <p:tgtEl>
                                          <p:spTgt spid="586810"/>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18" presetClass="entr" presetSubtype="3" dur="500" fill="hold" nodeType="clickEffect">
                                  <p:stCondLst>
                                    <p:cond delay="0"/>
                                  </p:stCondLst>
                                  <p:childTnLst>
                                    <p:set>
                                      <p:cBhvr additive="base">
                                        <p:cTn id="28" dur="1" fill="hold">
                                          <p:stCondLst>
                                            <p:cond delay="0"/>
                                          </p:stCondLst>
                                        </p:cTn>
                                        <p:tgtEl>
                                          <p:spTgt spid="586811"/>
                                        </p:tgtEl>
                                        <p:attrNameLst>
                                          <p:attrName>style.visibility</p:attrName>
                                        </p:attrNameLst>
                                      </p:cBhvr>
                                      <p:to>
                                        <p:strVal val="visible"/>
                                      </p:to>
                                    </p:set>
                                    <p:animEffect transition="in" filter="strips(upRight)">
                                      <p:cBhvr additive="base">
                                        <p:cTn id="29" dur="500"/>
                                        <p:tgtEl>
                                          <p:spTgt spid="586811"/>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22" presetClass="entr" presetSubtype="8" dur="500" fill="hold" nodeType="clickEffect">
                                  <p:stCondLst>
                                    <p:cond delay="0"/>
                                  </p:stCondLst>
                                  <p:childTnLst>
                                    <p:set>
                                      <p:cBhvr additive="base">
                                        <p:cTn id="33" dur="1" fill="hold">
                                          <p:stCondLst>
                                            <p:cond delay="0"/>
                                          </p:stCondLst>
                                        </p:cTn>
                                        <p:tgtEl>
                                          <p:spTgt spid="586818"/>
                                        </p:tgtEl>
                                        <p:attrNameLst>
                                          <p:attrName>style.visibility</p:attrName>
                                        </p:attrNameLst>
                                      </p:cBhvr>
                                      <p:to>
                                        <p:strVal val="visible"/>
                                      </p:to>
                                    </p:set>
                                    <p:animEffect transition="in" filter="wipe(left)">
                                      <p:cBhvr additive="base">
                                        <p:cTn id="34" dur="500"/>
                                        <p:tgtEl>
                                          <p:spTgt spid="586818"/>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22" presetClass="entr" presetSubtype="1" dur="500" fill="hold" nodeType="clickEffect">
                                  <p:stCondLst>
                                    <p:cond delay="0"/>
                                  </p:stCondLst>
                                  <p:childTnLst>
                                    <p:set>
                                      <p:cBhvr additive="base">
                                        <p:cTn id="38" dur="1" fill="hold">
                                          <p:stCondLst>
                                            <p:cond delay="0"/>
                                          </p:stCondLst>
                                        </p:cTn>
                                        <p:tgtEl>
                                          <p:spTgt spid="586813"/>
                                        </p:tgtEl>
                                        <p:attrNameLst>
                                          <p:attrName>style.visibility</p:attrName>
                                        </p:attrNameLst>
                                      </p:cBhvr>
                                      <p:to>
                                        <p:strVal val="visible"/>
                                      </p:to>
                                    </p:set>
                                    <p:animEffect transition="in" filter="wipe(up)">
                                      <p:cBhvr additive="base">
                                        <p:cTn id="39" dur="500"/>
                                        <p:tgtEl>
                                          <p:spTgt spid="586813"/>
                                        </p:tgtEl>
                                      </p:cBhvr>
                                    </p:animEffect>
                                  </p:childTnLst>
                                </p:cTn>
                              </p:par>
                            </p:childTnLst>
                          </p:cTn>
                        </p:par>
                      </p:childTnLst>
                    </p:cTn>
                  </p:par>
                  <p:par>
                    <p:cTn id="40" fill="hold" nodeType="clickPar">
                      <p:stCondLst>
                        <p:cond delay="indefinite"/>
                      </p:stCondLst>
                      <p:childTnLst>
                        <p:par>
                          <p:cTn id="41" fill="hold" nodeType="afterGroup">
                            <p:stCondLst>
                              <p:cond delay="0"/>
                            </p:stCondLst>
                            <p:childTnLst>
                              <p:par>
                                <p:cTn id="42" presetID="22" presetClass="entr" presetSubtype="8" dur="500" fill="hold" nodeType="clickEffect">
                                  <p:stCondLst>
                                    <p:cond delay="0"/>
                                  </p:stCondLst>
                                  <p:childTnLst>
                                    <p:set>
                                      <p:cBhvr additive="base">
                                        <p:cTn id="43" dur="1" fill="hold">
                                          <p:stCondLst>
                                            <p:cond delay="0"/>
                                          </p:stCondLst>
                                        </p:cTn>
                                        <p:tgtEl>
                                          <p:spTgt spid="586819"/>
                                        </p:tgtEl>
                                        <p:attrNameLst>
                                          <p:attrName>style.visibility</p:attrName>
                                        </p:attrNameLst>
                                      </p:cBhvr>
                                      <p:to>
                                        <p:strVal val="visible"/>
                                      </p:to>
                                    </p:set>
                                    <p:animEffect transition="in" filter="wipe(left)">
                                      <p:cBhvr additive="base">
                                        <p:cTn id="44" dur="500"/>
                                        <p:tgtEl>
                                          <p:spTgt spid="586819"/>
                                        </p:tgtEl>
                                      </p:cBhvr>
                                    </p:animEffect>
                                  </p:childTnLst>
                                </p:cTn>
                              </p:par>
                            </p:childTnLst>
                          </p:cTn>
                        </p:par>
                      </p:childTnLst>
                    </p:cTn>
                  </p:par>
                  <p:par>
                    <p:cTn id="45" fill="hold" nodeType="clickPar">
                      <p:stCondLst>
                        <p:cond delay="indefinite"/>
                      </p:stCondLst>
                      <p:childTnLst>
                        <p:par>
                          <p:cTn id="46" fill="hold" nodeType="afterGroup">
                            <p:stCondLst>
                              <p:cond delay="0"/>
                            </p:stCondLst>
                            <p:childTnLst>
                              <p:par>
                                <p:cTn id="47" presetID="22" presetClass="entr" presetSubtype="1" dur="500" fill="hold" nodeType="clickEffect">
                                  <p:stCondLst>
                                    <p:cond delay="0"/>
                                  </p:stCondLst>
                                  <p:childTnLst>
                                    <p:set>
                                      <p:cBhvr additive="base">
                                        <p:cTn id="48" dur="1" fill="hold">
                                          <p:stCondLst>
                                            <p:cond delay="0"/>
                                          </p:stCondLst>
                                        </p:cTn>
                                        <p:tgtEl>
                                          <p:spTgt spid="586828"/>
                                        </p:tgtEl>
                                        <p:attrNameLst>
                                          <p:attrName>style.visibility</p:attrName>
                                        </p:attrNameLst>
                                      </p:cBhvr>
                                      <p:to>
                                        <p:strVal val="visible"/>
                                      </p:to>
                                    </p:set>
                                    <p:animEffect transition="in" filter="wipe(up)">
                                      <p:cBhvr additive="base">
                                        <p:cTn id="49" dur="500"/>
                                        <p:tgtEl>
                                          <p:spTgt spid="586828"/>
                                        </p:tgtEl>
                                      </p:cBhvr>
                                    </p:animEffect>
                                  </p:childTnLst>
                                </p:cTn>
                              </p:par>
                            </p:childTnLst>
                          </p:cTn>
                        </p:par>
                      </p:childTnLst>
                    </p:cTn>
                  </p:par>
                  <p:par>
                    <p:cTn id="50" fill="hold" nodeType="clickPar">
                      <p:stCondLst>
                        <p:cond delay="indefinite"/>
                      </p:stCondLst>
                      <p:childTnLst>
                        <p:par>
                          <p:cTn id="51" fill="hold" nodeType="afterGroup">
                            <p:stCondLst>
                              <p:cond delay="0"/>
                            </p:stCondLst>
                            <p:childTnLst>
                              <p:par>
                                <p:cTn id="52" presetID="22" presetClass="entr" presetSubtype="8" dur="500" fill="hold" nodeType="clickEffect">
                                  <p:stCondLst>
                                    <p:cond delay="0"/>
                                  </p:stCondLst>
                                  <p:childTnLst>
                                    <p:set>
                                      <p:cBhvr additive="base">
                                        <p:cTn id="53" dur="1" fill="hold">
                                          <p:stCondLst>
                                            <p:cond delay="0"/>
                                          </p:stCondLst>
                                        </p:cTn>
                                        <p:tgtEl>
                                          <p:spTgt spid="586821"/>
                                        </p:tgtEl>
                                        <p:attrNameLst>
                                          <p:attrName>style.visibility</p:attrName>
                                        </p:attrNameLst>
                                      </p:cBhvr>
                                      <p:to>
                                        <p:strVal val="visible"/>
                                      </p:to>
                                    </p:set>
                                    <p:animEffect transition="in" filter="wipe(left)">
                                      <p:cBhvr additive="base">
                                        <p:cTn id="54" dur="500"/>
                                        <p:tgtEl>
                                          <p:spTgt spid="586821"/>
                                        </p:tgtEl>
                                      </p:cBhvr>
                                    </p:animEffect>
                                  </p:childTnLst>
                                </p:cTn>
                              </p:par>
                            </p:childTnLst>
                          </p:cTn>
                        </p:par>
                      </p:childTnLst>
                    </p:cTn>
                  </p:par>
                  <p:par>
                    <p:cTn id="55" fill="hold" nodeType="clickPar">
                      <p:stCondLst>
                        <p:cond delay="indefinite"/>
                      </p:stCondLst>
                      <p:childTnLst>
                        <p:par>
                          <p:cTn id="56" fill="hold" nodeType="afterGroup">
                            <p:stCondLst>
                              <p:cond delay="0"/>
                            </p:stCondLst>
                            <p:childTnLst>
                              <p:par>
                                <p:cTn id="57" presetID="22" presetClass="entr" presetSubtype="1" dur="500" fill="hold" nodeType="clickEffect">
                                  <p:stCondLst>
                                    <p:cond delay="0"/>
                                  </p:stCondLst>
                                  <p:childTnLst>
                                    <p:set>
                                      <p:cBhvr additive="base">
                                        <p:cTn id="58" dur="1" fill="hold">
                                          <p:stCondLst>
                                            <p:cond delay="0"/>
                                          </p:stCondLst>
                                        </p:cTn>
                                        <p:tgtEl>
                                          <p:spTgt spid="586822"/>
                                        </p:tgtEl>
                                        <p:attrNameLst>
                                          <p:attrName>style.visibility</p:attrName>
                                        </p:attrNameLst>
                                      </p:cBhvr>
                                      <p:to>
                                        <p:strVal val="visible"/>
                                      </p:to>
                                    </p:set>
                                    <p:animEffect transition="in" filter="wipe(up)">
                                      <p:cBhvr additive="base">
                                        <p:cTn id="59" dur="500"/>
                                        <p:tgtEl>
                                          <p:spTgt spid="586822"/>
                                        </p:tgtEl>
                                      </p:cBhvr>
                                    </p:animEffect>
                                  </p:childTnLst>
                                </p:cTn>
                              </p:par>
                            </p:childTnLst>
                          </p:cTn>
                        </p:par>
                      </p:childTnLst>
                    </p:cTn>
                  </p:par>
                  <p:par>
                    <p:cTn id="60" fill="hold" nodeType="clickPar">
                      <p:stCondLst>
                        <p:cond delay="indefinite"/>
                      </p:stCondLst>
                      <p:childTnLst>
                        <p:par>
                          <p:cTn id="61" fill="hold" nodeType="afterGroup">
                            <p:stCondLst>
                              <p:cond delay="0"/>
                            </p:stCondLst>
                            <p:childTnLst>
                              <p:par>
                                <p:cTn id="62" presetID="18" presetClass="entr" presetSubtype="3" dur="500" fill="hold" nodeType="clickEffect">
                                  <p:stCondLst>
                                    <p:cond delay="0"/>
                                  </p:stCondLst>
                                  <p:childTnLst>
                                    <p:set>
                                      <p:cBhvr additive="base">
                                        <p:cTn id="63" dur="1" fill="hold">
                                          <p:stCondLst>
                                            <p:cond delay="0"/>
                                          </p:stCondLst>
                                        </p:cTn>
                                        <p:tgtEl>
                                          <p:spTgt spid="586830"/>
                                        </p:tgtEl>
                                        <p:attrNameLst>
                                          <p:attrName>style.visibility</p:attrName>
                                        </p:attrNameLst>
                                      </p:cBhvr>
                                      <p:to>
                                        <p:strVal val="visible"/>
                                      </p:to>
                                    </p:set>
                                    <p:animEffect transition="in" filter="strips(upRight)">
                                      <p:cBhvr additive="base">
                                        <p:cTn id="64" dur="500"/>
                                        <p:tgtEl>
                                          <p:spTgt spid="586830"/>
                                        </p:tgtEl>
                                      </p:cBhvr>
                                    </p:animEffect>
                                  </p:childTnLst>
                                </p:cTn>
                              </p:par>
                            </p:childTnLst>
                          </p:cTn>
                        </p:par>
                      </p:childTnLst>
                    </p:cTn>
                  </p:par>
                  <p:par>
                    <p:cTn id="65" fill="hold" nodeType="clickPar">
                      <p:stCondLst>
                        <p:cond delay="indefinite"/>
                      </p:stCondLst>
                      <p:childTnLst>
                        <p:par>
                          <p:cTn id="66" fill="hold" nodeType="afterGroup">
                            <p:stCondLst>
                              <p:cond delay="0"/>
                            </p:stCondLst>
                            <p:childTnLst>
                              <p:par>
                                <p:cTn id="67" presetID="9" presetClass="entr" presetSubtype="0" dur="500" fill="hold" grpId="1" nodeType="clickEffect">
                                  <p:stCondLst>
                                    <p:cond delay="0"/>
                                  </p:stCondLst>
                                  <p:childTnLst>
                                    <p:set>
                                      <p:cBhvr additive="base">
                                        <p:cTn id="68" dur="1" fill="hold">
                                          <p:stCondLst>
                                            <p:cond delay="0"/>
                                          </p:stCondLst>
                                        </p:cTn>
                                        <p:tgtEl>
                                          <p:spTgt spid="586825"/>
                                        </p:tgtEl>
                                        <p:attrNameLst>
                                          <p:attrName>style.visibility</p:attrName>
                                        </p:attrNameLst>
                                      </p:cBhvr>
                                      <p:to>
                                        <p:strVal val="visible"/>
                                      </p:to>
                                    </p:set>
                                    <p:animEffect transition="in" filter="dissolve">
                                      <p:cBhvr additive="base">
                                        <p:cTn id="69" dur="500"/>
                                        <p:tgtEl>
                                          <p:spTgt spid="5868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6755" grpId="0" build="p"/>
      <p:bldP spid="586825"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289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长期均衡</a:t>
            </a:r>
          </a:p>
        </p:txBody>
      </p:sp>
      <p:sp>
        <p:nvSpPr>
          <p:cNvPr id="592899"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t>行业长期均衡：完全竞争厂商的进退决策</a:t>
            </a:r>
          </a:p>
        </p:txBody>
      </p:sp>
      <p:grpSp>
        <p:nvGrpSpPr>
          <p:cNvPr id="593052" name=""/>
          <p:cNvGrpSpPr/>
          <p:nvPr/>
        </p:nvGrpSpPr>
        <p:grpSpPr>
          <a:xfrm>
            <a:off x="4029075" y="2817812"/>
            <a:ext cx="4945062" cy="1846262"/>
            <a:chOff x="2538" y="1775"/>
            <a:chExt cx="3115" cy="1163"/>
          </a:xfrm>
        </p:grpSpPr>
        <p:grpSp>
          <p:nvGrpSpPr>
            <p:cNvPr id="592959" name=""/>
            <p:cNvGrpSpPr/>
            <p:nvPr/>
          </p:nvGrpSpPr>
          <p:grpSpPr>
            <a:xfrm>
              <a:off x="2843" y="1775"/>
              <a:ext cx="2426" cy="1163"/>
              <a:chOff x="1357" y="2496"/>
              <a:chExt cx="2426" cy="1163"/>
            </a:xfrm>
          </p:grpSpPr>
          <p:sp>
            <p:nvSpPr>
              <p:cNvPr id="592960" name=""/>
              <p:cNvSpPr/>
              <p:nvPr/>
            </p:nvSpPr>
            <p:spPr bwMode="auto">
              <a:xfrm>
                <a:off x="1357" y="2697"/>
                <a:ext cx="2221" cy="962"/>
              </a:xfrm>
              <a:custGeom>
                <a:rect l="l" t="t" r="r" b="b"/>
                <a:pathLst>
                  <a:path w="2221" h="962">
                    <a:moveTo>
                      <a:pt x="0" y="658"/>
                    </a:moveTo>
                    <a:cubicBezTo>
                      <a:pt x="29" y="684"/>
                      <a:pt x="114" y="771"/>
                      <a:pt x="173" y="814"/>
                    </a:cubicBezTo>
                    <a:cubicBezTo>
                      <a:pt x="232" y="857"/>
                      <a:pt x="292" y="890"/>
                      <a:pt x="356" y="914"/>
                    </a:cubicBezTo>
                    <a:cubicBezTo>
                      <a:pt x="420" y="938"/>
                      <a:pt x="479" y="958"/>
                      <a:pt x="557" y="960"/>
                    </a:cubicBezTo>
                    <a:cubicBezTo>
                      <a:pt x="635" y="962"/>
                      <a:pt x="750" y="939"/>
                      <a:pt x="822" y="924"/>
                    </a:cubicBezTo>
                    <a:cubicBezTo>
                      <a:pt x="894" y="909"/>
                      <a:pt x="932" y="889"/>
                      <a:pt x="987" y="869"/>
                    </a:cubicBezTo>
                    <a:cubicBezTo>
                      <a:pt x="1042" y="849"/>
                      <a:pt x="1090" y="834"/>
                      <a:pt x="1152" y="805"/>
                    </a:cubicBezTo>
                    <a:cubicBezTo>
                      <a:pt x="1214" y="776"/>
                      <a:pt x="1286" y="742"/>
                      <a:pt x="1362" y="695"/>
                    </a:cubicBezTo>
                    <a:cubicBezTo>
                      <a:pt x="1438" y="648"/>
                      <a:pt x="1515" y="588"/>
                      <a:pt x="1609" y="521"/>
                    </a:cubicBezTo>
                    <a:cubicBezTo>
                      <a:pt x="1703" y="454"/>
                      <a:pt x="1827" y="380"/>
                      <a:pt x="1929" y="293"/>
                    </a:cubicBezTo>
                    <a:cubicBezTo>
                      <a:pt x="2031" y="206"/>
                      <a:pt x="2160" y="61"/>
                      <a:pt x="2221" y="0"/>
                    </a:cubicBezTo>
                  </a:path>
                </a:pathLst>
              </a:custGeom>
              <a:noFill/>
              <a:ln w="38100" cap="flat" cmpd="sng">
                <a:solidFill>
                  <a:srgbClr val="FF00FF"/>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61" name=""/>
              <p:cNvSpPr/>
              <p:nvPr/>
            </p:nvSpPr>
            <p:spPr>
              <a:xfrm>
                <a:off x="3384" y="2496"/>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LMC</a:t>
                </a:r>
                <a:endParaRPr lang="en-US" altLang="zh-CN" sz="2000" i="1">
                  <a:ea typeface="宋体" pitchFamily="2" charset="-122"/>
                </a:endParaRPr>
              </a:p>
            </p:txBody>
          </p:sp>
        </p:grpSp>
        <p:grpSp>
          <p:nvGrpSpPr>
            <p:cNvPr id="592962" name=""/>
            <p:cNvGrpSpPr/>
            <p:nvPr/>
          </p:nvGrpSpPr>
          <p:grpSpPr>
            <a:xfrm>
              <a:off x="2538" y="1823"/>
              <a:ext cx="3115" cy="985"/>
              <a:chOff x="1052" y="2544"/>
              <a:chExt cx="3115" cy="985"/>
            </a:xfrm>
          </p:grpSpPr>
          <p:sp>
            <p:nvSpPr>
              <p:cNvPr id="592963" name=""/>
              <p:cNvSpPr/>
              <p:nvPr/>
            </p:nvSpPr>
            <p:spPr bwMode="auto">
              <a:xfrm>
                <a:off x="1052" y="2736"/>
                <a:ext cx="2908" cy="793"/>
              </a:xfrm>
              <a:custGeom>
                <a:rect l="l" t="t" r="r" b="b"/>
                <a:pathLst>
                  <a:path w="2908" h="793">
                    <a:moveTo>
                      <a:pt x="0" y="0"/>
                    </a:moveTo>
                    <a:cubicBezTo>
                      <a:pt x="64" y="64"/>
                      <a:pt x="229" y="270"/>
                      <a:pt x="384" y="384"/>
                    </a:cubicBezTo>
                    <a:cubicBezTo>
                      <a:pt x="539" y="498"/>
                      <a:pt x="747" y="619"/>
                      <a:pt x="933" y="686"/>
                    </a:cubicBezTo>
                    <a:cubicBezTo>
                      <a:pt x="1119" y="753"/>
                      <a:pt x="1313" y="793"/>
                      <a:pt x="1500" y="787"/>
                    </a:cubicBezTo>
                    <a:cubicBezTo>
                      <a:pt x="1687" y="781"/>
                      <a:pt x="1887" y="719"/>
                      <a:pt x="2057" y="650"/>
                    </a:cubicBezTo>
                    <a:cubicBezTo>
                      <a:pt x="2227" y="581"/>
                      <a:pt x="2382" y="483"/>
                      <a:pt x="2524" y="375"/>
                    </a:cubicBezTo>
                    <a:cubicBezTo>
                      <a:pt x="2666" y="267"/>
                      <a:pt x="2828" y="78"/>
                      <a:pt x="2908" y="0"/>
                    </a:cubicBezTo>
                  </a:path>
                </a:pathLst>
              </a:custGeom>
              <a:noFill/>
              <a:ln w="38100" cap="flat" cmpd="sng">
                <a:solidFill>
                  <a:srgbClr val="00CCFF"/>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64" name=""/>
              <p:cNvSpPr/>
              <p:nvPr/>
            </p:nvSpPr>
            <p:spPr>
              <a:xfrm>
                <a:off x="3768" y="2544"/>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LAC</a:t>
                </a:r>
                <a:endParaRPr lang="en-US" altLang="zh-CN" sz="2000" i="1">
                  <a:ea typeface="宋体" pitchFamily="2" charset="-122"/>
                </a:endParaRPr>
              </a:p>
            </p:txBody>
          </p:sp>
        </p:grpSp>
      </p:grpSp>
      <p:grpSp>
        <p:nvGrpSpPr>
          <p:cNvPr id="593060" name=""/>
          <p:cNvGrpSpPr/>
          <p:nvPr/>
        </p:nvGrpSpPr>
        <p:grpSpPr>
          <a:xfrm>
            <a:off x="6359525" y="2965450"/>
            <a:ext cx="1981200" cy="1709738"/>
            <a:chOff x="4006" y="1868"/>
            <a:chExt cx="1248" cy="1077"/>
          </a:xfrm>
        </p:grpSpPr>
        <p:grpSp>
          <p:nvGrpSpPr>
            <p:cNvPr id="592977" name=""/>
            <p:cNvGrpSpPr/>
            <p:nvPr/>
          </p:nvGrpSpPr>
          <p:grpSpPr>
            <a:xfrm>
              <a:off x="4006" y="1868"/>
              <a:ext cx="960" cy="1077"/>
              <a:chOff x="2520" y="2589"/>
              <a:chExt cx="960" cy="1077"/>
            </a:xfrm>
          </p:grpSpPr>
          <p:sp>
            <p:nvSpPr>
              <p:cNvPr id="592978" name=""/>
              <p:cNvSpPr/>
              <p:nvPr/>
            </p:nvSpPr>
            <p:spPr bwMode="auto">
              <a:xfrm>
                <a:off x="2520" y="2761"/>
                <a:ext cx="839" cy="905"/>
              </a:xfrm>
              <a:custGeom>
                <a:rect l="l" t="t" r="r" b="b"/>
                <a:pathLst>
                  <a:path w="839" h="905">
                    <a:moveTo>
                      <a:pt x="839" y="0"/>
                    </a:moveTo>
                    <a:cubicBezTo>
                      <a:pt x="830" y="30"/>
                      <a:pt x="801" y="120"/>
                      <a:pt x="775" y="183"/>
                    </a:cubicBezTo>
                    <a:cubicBezTo>
                      <a:pt x="749" y="246"/>
                      <a:pt x="716" y="319"/>
                      <a:pt x="683" y="375"/>
                    </a:cubicBezTo>
                    <a:cubicBezTo>
                      <a:pt x="650" y="431"/>
                      <a:pt x="626" y="462"/>
                      <a:pt x="576" y="521"/>
                    </a:cubicBezTo>
                    <a:cubicBezTo>
                      <a:pt x="526" y="580"/>
                      <a:pt x="440" y="679"/>
                      <a:pt x="382" y="731"/>
                    </a:cubicBezTo>
                    <a:cubicBezTo>
                      <a:pt x="324" y="783"/>
                      <a:pt x="290" y="803"/>
                      <a:pt x="226" y="832"/>
                    </a:cubicBezTo>
                    <a:cubicBezTo>
                      <a:pt x="162" y="861"/>
                      <a:pt x="47" y="890"/>
                      <a:pt x="0" y="905"/>
                    </a:cubicBezTo>
                  </a:path>
                </a:pathLst>
              </a:custGeom>
              <a:noFill/>
              <a:ln w="38100" cap="flat" cmpd="sng">
                <a:solidFill>
                  <a:srgbClr val="FFFF99"/>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79" name=""/>
              <p:cNvSpPr/>
              <p:nvPr/>
            </p:nvSpPr>
            <p:spPr>
              <a:xfrm>
                <a:off x="3081" y="2589"/>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SMC</a:t>
                </a:r>
                <a:r>
                  <a:rPr lang="en-US" altLang="zh-CN" sz="1800" i="1" baseline="-25000">
                    <a:ea typeface="宋体" pitchFamily="2" charset="-122"/>
                  </a:rPr>
                  <a:t>3</a:t>
                </a:r>
                <a:endParaRPr lang="en-US" altLang="zh-CN" sz="1800" i="1">
                  <a:ea typeface="宋体" pitchFamily="2" charset="-122"/>
                </a:endParaRPr>
              </a:p>
            </p:txBody>
          </p:sp>
        </p:grpSp>
        <p:grpSp>
          <p:nvGrpSpPr>
            <p:cNvPr id="592980" name=""/>
            <p:cNvGrpSpPr/>
            <p:nvPr/>
          </p:nvGrpSpPr>
          <p:grpSpPr>
            <a:xfrm>
              <a:off x="4054" y="2054"/>
              <a:ext cx="1200" cy="567"/>
              <a:chOff x="2568" y="2775"/>
              <a:chExt cx="1200" cy="567"/>
            </a:xfrm>
          </p:grpSpPr>
          <p:sp>
            <p:nvSpPr>
              <p:cNvPr id="592981" name=""/>
              <p:cNvSpPr/>
              <p:nvPr/>
            </p:nvSpPr>
            <p:spPr bwMode="auto">
              <a:xfrm>
                <a:off x="2568" y="2937"/>
                <a:ext cx="951" cy="405"/>
              </a:xfrm>
              <a:custGeom>
                <a:rect l="l" t="t" r="r" b="b"/>
                <a:pathLst>
                  <a:path w="951" h="405">
                    <a:moveTo>
                      <a:pt x="0" y="0"/>
                    </a:moveTo>
                    <a:cubicBezTo>
                      <a:pt x="8" y="20"/>
                      <a:pt x="20" y="73"/>
                      <a:pt x="46" y="119"/>
                    </a:cubicBezTo>
                    <a:cubicBezTo>
                      <a:pt x="72" y="165"/>
                      <a:pt x="104" y="231"/>
                      <a:pt x="156" y="274"/>
                    </a:cubicBezTo>
                    <a:cubicBezTo>
                      <a:pt x="208" y="317"/>
                      <a:pt x="298" y="354"/>
                      <a:pt x="357" y="375"/>
                    </a:cubicBezTo>
                    <a:cubicBezTo>
                      <a:pt x="416" y="396"/>
                      <a:pt x="459" y="405"/>
                      <a:pt x="512" y="402"/>
                    </a:cubicBezTo>
                    <a:cubicBezTo>
                      <a:pt x="565" y="399"/>
                      <a:pt x="630" y="381"/>
                      <a:pt x="677" y="357"/>
                    </a:cubicBezTo>
                    <a:cubicBezTo>
                      <a:pt x="724" y="333"/>
                      <a:pt x="763" y="291"/>
                      <a:pt x="796" y="256"/>
                    </a:cubicBezTo>
                    <a:cubicBezTo>
                      <a:pt x="829" y="221"/>
                      <a:pt x="852" y="187"/>
                      <a:pt x="878" y="146"/>
                    </a:cubicBezTo>
                    <a:cubicBezTo>
                      <a:pt x="904" y="105"/>
                      <a:pt x="936" y="38"/>
                      <a:pt x="951" y="9"/>
                    </a:cubicBezTo>
                  </a:path>
                </a:pathLst>
              </a:custGeom>
              <a:noFill/>
              <a:ln w="38100" cap="flat" cmpd="sng">
                <a:solidFill>
                  <a:srgbClr val="FFFF99"/>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82" name=""/>
              <p:cNvSpPr/>
              <p:nvPr/>
            </p:nvSpPr>
            <p:spPr>
              <a:xfrm>
                <a:off x="3369" y="2775"/>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SAC</a:t>
                </a:r>
                <a:r>
                  <a:rPr lang="en-US" altLang="zh-CN" sz="1800" i="1" baseline="-25000">
                    <a:ea typeface="宋体" pitchFamily="2" charset="-122"/>
                  </a:rPr>
                  <a:t>3</a:t>
                </a:r>
                <a:endParaRPr lang="en-US" altLang="zh-CN" sz="1800" i="1">
                  <a:ea typeface="宋体" pitchFamily="2" charset="-122"/>
                </a:endParaRPr>
              </a:p>
            </p:txBody>
          </p:sp>
        </p:grpSp>
      </p:grpSp>
      <p:grpSp>
        <p:nvGrpSpPr>
          <p:cNvPr id="593057" name=""/>
          <p:cNvGrpSpPr/>
          <p:nvPr/>
        </p:nvGrpSpPr>
        <p:grpSpPr>
          <a:xfrm>
            <a:off x="854075" y="3338512"/>
            <a:ext cx="8261350" cy="485775"/>
            <a:chOff x="538" y="2103"/>
            <a:chExt cx="5204" cy="306"/>
          </a:xfrm>
        </p:grpSpPr>
        <p:cxnSp>
          <p:nvCxnSpPr>
            <p:cNvPr id="592953" name=""/>
            <p:cNvCxnSpPr/>
            <p:nvPr/>
          </p:nvCxnSpPr>
          <p:spPr>
            <a:xfrm>
              <a:off x="2497" y="2274"/>
              <a:ext cx="3031" cy="0"/>
            </a:xfrm>
            <a:prstGeom prst="line">
              <a:avLst/>
            </a:prstGeom>
            <a:noFill/>
            <a:ln w="38100">
              <a:solidFill>
                <a:srgbClr val="CC99FF"/>
              </a:solidFill>
              <a:miter lim="800000"/>
            </a:ln>
            <a:effectLst/>
          </p:spPr>
        </p:cxnSp>
        <p:sp>
          <p:nvSpPr>
            <p:cNvPr id="592995" name=""/>
            <p:cNvSpPr/>
            <p:nvPr/>
          </p:nvSpPr>
          <p:spPr>
            <a:xfrm>
              <a:off x="2252" y="2121"/>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2996" name=""/>
            <p:cNvSpPr/>
            <p:nvPr/>
          </p:nvSpPr>
          <p:spPr>
            <a:xfrm>
              <a:off x="5494" y="2103"/>
              <a:ext cx="248"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cxnSp>
          <p:nvCxnSpPr>
            <p:cNvPr id="593011" name=""/>
            <p:cNvCxnSpPr/>
            <p:nvPr/>
          </p:nvCxnSpPr>
          <p:spPr>
            <a:xfrm flipV="1">
              <a:off x="538" y="2274"/>
              <a:ext cx="1702" cy="0"/>
            </a:xfrm>
            <a:prstGeom prst="line">
              <a:avLst/>
            </a:prstGeom>
            <a:noFill/>
            <a:ln w="38100">
              <a:solidFill>
                <a:srgbClr val="CC99FF"/>
              </a:solidFill>
              <a:prstDash val="lgDash"/>
              <a:miter lim="800000"/>
            </a:ln>
            <a:effectLst/>
          </p:spPr>
        </p:cxnSp>
      </p:grpSp>
      <p:grpSp>
        <p:nvGrpSpPr>
          <p:cNvPr id="593064" name=""/>
          <p:cNvGrpSpPr/>
          <p:nvPr/>
        </p:nvGrpSpPr>
        <p:grpSpPr>
          <a:xfrm>
            <a:off x="3575050" y="4200525"/>
            <a:ext cx="5568950" cy="490538"/>
            <a:chOff x="2252" y="2646"/>
            <a:chExt cx="3508" cy="309"/>
          </a:xfrm>
        </p:grpSpPr>
        <p:cxnSp>
          <p:nvCxnSpPr>
            <p:cNvPr id="593015" name=""/>
            <p:cNvCxnSpPr/>
            <p:nvPr/>
          </p:nvCxnSpPr>
          <p:spPr>
            <a:xfrm>
              <a:off x="2505" y="2811"/>
              <a:ext cx="3031" cy="0"/>
            </a:xfrm>
            <a:prstGeom prst="line">
              <a:avLst/>
            </a:prstGeom>
            <a:noFill/>
            <a:ln w="38100">
              <a:solidFill>
                <a:srgbClr val="CC99FF"/>
              </a:solidFill>
              <a:miter lim="800000"/>
            </a:ln>
            <a:effectLst/>
          </p:spPr>
        </p:cxnSp>
        <p:sp>
          <p:nvSpPr>
            <p:cNvPr id="593016" name=""/>
            <p:cNvSpPr/>
            <p:nvPr/>
          </p:nvSpPr>
          <p:spPr>
            <a:xfrm>
              <a:off x="5512" y="2646"/>
              <a:ext cx="248"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sp>
          <p:nvSpPr>
            <p:cNvPr id="593018" name=""/>
            <p:cNvSpPr/>
            <p:nvPr/>
          </p:nvSpPr>
          <p:spPr>
            <a:xfrm>
              <a:off x="2252" y="2667"/>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grpSp>
        <p:nvGrpSpPr>
          <p:cNvPr id="593048" name=""/>
          <p:cNvGrpSpPr/>
          <p:nvPr/>
        </p:nvGrpSpPr>
        <p:grpSpPr>
          <a:xfrm>
            <a:off x="2381250" y="2695575"/>
            <a:ext cx="1216025" cy="2438400"/>
            <a:chOff x="1500" y="1698"/>
            <a:chExt cx="766" cy="1536"/>
          </a:xfrm>
        </p:grpSpPr>
        <p:cxnSp>
          <p:nvCxnSpPr>
            <p:cNvPr id="593021" name=""/>
            <p:cNvCxnSpPr/>
            <p:nvPr/>
          </p:nvCxnSpPr>
          <p:spPr>
            <a:xfrm flipH="1">
              <a:off x="1500" y="1864"/>
              <a:ext cx="766" cy="1370"/>
            </a:xfrm>
            <a:prstGeom prst="line">
              <a:avLst/>
            </a:prstGeom>
            <a:noFill/>
            <a:ln w="38100">
              <a:solidFill>
                <a:srgbClr val="3366FF"/>
              </a:solidFill>
              <a:miter lim="800000"/>
            </a:ln>
            <a:effectLst/>
          </p:spPr>
        </p:cxnSp>
        <p:sp>
          <p:nvSpPr>
            <p:cNvPr id="593026" name=""/>
            <p:cNvSpPr/>
            <p:nvPr/>
          </p:nvSpPr>
          <p:spPr>
            <a:xfrm>
              <a:off x="2008" y="1698"/>
              <a:ext cx="248"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S</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grpSp>
        <p:nvGrpSpPr>
          <p:cNvPr id="593051" name=""/>
          <p:cNvGrpSpPr/>
          <p:nvPr/>
        </p:nvGrpSpPr>
        <p:grpSpPr>
          <a:xfrm>
            <a:off x="1101725" y="2176462"/>
            <a:ext cx="2438400" cy="3048000"/>
            <a:chOff x="694" y="1371"/>
            <a:chExt cx="1536" cy="1920"/>
          </a:xfrm>
        </p:grpSpPr>
        <p:grpSp>
          <p:nvGrpSpPr>
            <p:cNvPr id="593047" name=""/>
            <p:cNvGrpSpPr/>
            <p:nvPr/>
          </p:nvGrpSpPr>
          <p:grpSpPr>
            <a:xfrm>
              <a:off x="790" y="1371"/>
              <a:ext cx="912" cy="1776"/>
              <a:chOff x="790" y="1371"/>
              <a:chExt cx="912" cy="1776"/>
            </a:xfrm>
          </p:grpSpPr>
          <p:cxnSp>
            <p:nvCxnSpPr>
              <p:cNvPr id="593013" name=""/>
              <p:cNvCxnSpPr/>
              <p:nvPr/>
            </p:nvCxnSpPr>
            <p:spPr>
              <a:xfrm flipH="1">
                <a:off x="790" y="1515"/>
                <a:ext cx="912" cy="1632"/>
              </a:xfrm>
              <a:prstGeom prst="line">
                <a:avLst/>
              </a:prstGeom>
              <a:noFill/>
              <a:ln w="38100">
                <a:solidFill>
                  <a:srgbClr val="3366FF"/>
                </a:solidFill>
                <a:miter lim="800000"/>
              </a:ln>
              <a:effectLst/>
            </p:spPr>
          </p:cxnSp>
          <p:sp>
            <p:nvSpPr>
              <p:cNvPr id="593025" name=""/>
              <p:cNvSpPr/>
              <p:nvPr/>
            </p:nvSpPr>
            <p:spPr>
              <a:xfrm>
                <a:off x="1423" y="1371"/>
                <a:ext cx="248"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S</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grpSp>
        <p:grpSp>
          <p:nvGrpSpPr>
            <p:cNvPr id="593046" name=""/>
            <p:cNvGrpSpPr/>
            <p:nvPr/>
          </p:nvGrpSpPr>
          <p:grpSpPr>
            <a:xfrm>
              <a:off x="694" y="1611"/>
              <a:ext cx="1536" cy="1680"/>
              <a:chOff x="694" y="1611"/>
              <a:chExt cx="1536" cy="1680"/>
            </a:xfrm>
          </p:grpSpPr>
          <p:cxnSp>
            <p:nvCxnSpPr>
              <p:cNvPr id="593010" name=""/>
              <p:cNvCxnSpPr/>
              <p:nvPr/>
            </p:nvCxnSpPr>
            <p:spPr>
              <a:xfrm>
                <a:off x="694" y="1611"/>
                <a:ext cx="1344" cy="1536"/>
              </a:xfrm>
              <a:prstGeom prst="line">
                <a:avLst/>
              </a:prstGeom>
              <a:noFill/>
              <a:ln w="38100">
                <a:solidFill>
                  <a:srgbClr val="FF9900"/>
                </a:solidFill>
                <a:miter lim="800000"/>
              </a:ln>
              <a:effectLst/>
            </p:spPr>
          </p:cxnSp>
          <p:sp>
            <p:nvSpPr>
              <p:cNvPr id="593027" name=""/>
              <p:cNvSpPr/>
              <p:nvPr/>
            </p:nvSpPr>
            <p:spPr>
              <a:xfrm>
                <a:off x="1998" y="3003"/>
                <a:ext cx="232"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endParaRPr kumimoji="1" lang="en-US" altLang="zh-CN" sz="2000" i="1">
                  <a:solidFill>
                    <a:srgbClr val="FFFFFF"/>
                  </a:solidFill>
                  <a:ea typeface="宋体" pitchFamily="2" charset="-122"/>
                </a:endParaRPr>
              </a:p>
            </p:txBody>
          </p:sp>
        </p:grpSp>
      </p:grpSp>
      <p:grpSp>
        <p:nvGrpSpPr>
          <p:cNvPr id="593063" name=""/>
          <p:cNvGrpSpPr/>
          <p:nvPr/>
        </p:nvGrpSpPr>
        <p:grpSpPr>
          <a:xfrm>
            <a:off x="450850" y="3748088"/>
            <a:ext cx="3105150" cy="942975"/>
            <a:chOff x="284" y="2361"/>
            <a:chExt cx="1956" cy="594"/>
          </a:xfrm>
        </p:grpSpPr>
        <p:grpSp>
          <p:nvGrpSpPr>
            <p:cNvPr id="593050" name=""/>
            <p:cNvGrpSpPr/>
            <p:nvPr/>
          </p:nvGrpSpPr>
          <p:grpSpPr>
            <a:xfrm>
              <a:off x="284" y="2667"/>
              <a:ext cx="1956" cy="288"/>
              <a:chOff x="284" y="2667"/>
              <a:chExt cx="1956" cy="288"/>
            </a:xfrm>
          </p:grpSpPr>
          <p:cxnSp>
            <p:nvCxnSpPr>
              <p:cNvPr id="593014" name=""/>
              <p:cNvCxnSpPr/>
              <p:nvPr/>
            </p:nvCxnSpPr>
            <p:spPr>
              <a:xfrm flipV="1">
                <a:off x="538" y="2811"/>
                <a:ext cx="1702" cy="0"/>
              </a:xfrm>
              <a:prstGeom prst="line">
                <a:avLst/>
              </a:prstGeom>
              <a:noFill/>
              <a:ln w="38100">
                <a:solidFill>
                  <a:srgbClr val="CC99FF"/>
                </a:solidFill>
                <a:prstDash val="lgDash"/>
                <a:miter lim="800000"/>
              </a:ln>
              <a:effectLst/>
            </p:spPr>
          </p:cxnSp>
          <p:sp>
            <p:nvSpPr>
              <p:cNvPr id="593017" name=""/>
              <p:cNvSpPr/>
              <p:nvPr/>
            </p:nvSpPr>
            <p:spPr>
              <a:xfrm>
                <a:off x="284" y="2667"/>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cxnSp>
          <p:nvCxnSpPr>
            <p:cNvPr id="593029" name=""/>
            <p:cNvCxnSpPr/>
            <p:nvPr/>
          </p:nvCxnSpPr>
          <p:spPr>
            <a:xfrm flipH="1">
              <a:off x="397" y="2361"/>
              <a:ext cx="0" cy="370"/>
            </a:xfrm>
            <a:prstGeom prst="line">
              <a:avLst/>
            </a:prstGeom>
            <a:noFill/>
            <a:ln w="25400">
              <a:solidFill>
                <a:srgbClr val="FF0000"/>
              </a:solidFill>
              <a:miter lim="800000"/>
              <a:tailEnd type="triangle" len="lg"/>
            </a:ln>
            <a:effectLst/>
          </p:spPr>
        </p:cxnSp>
      </p:grpSp>
      <p:grpSp>
        <p:nvGrpSpPr>
          <p:cNvPr id="593066" name=""/>
          <p:cNvGrpSpPr/>
          <p:nvPr/>
        </p:nvGrpSpPr>
        <p:grpSpPr>
          <a:xfrm>
            <a:off x="6145212" y="4005262"/>
            <a:ext cx="484188" cy="1654175"/>
            <a:chOff x="3871" y="2523"/>
            <a:chExt cx="305" cy="1042"/>
          </a:xfrm>
        </p:grpSpPr>
        <p:sp>
          <p:nvSpPr>
            <p:cNvPr id="593031" name=""/>
            <p:cNvSpPr/>
            <p:nvPr/>
          </p:nvSpPr>
          <p:spPr>
            <a:xfrm>
              <a:off x="3871" y="2523"/>
              <a:ext cx="214"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endParaRPr kumimoji="1" lang="en-US" altLang="zh-CN" sz="2000" i="1">
                <a:solidFill>
                  <a:srgbClr val="FFFFFF"/>
                </a:solidFill>
                <a:ea typeface="宋体" pitchFamily="2" charset="-122"/>
              </a:endParaRPr>
            </a:p>
          </p:txBody>
        </p:sp>
        <p:sp>
          <p:nvSpPr>
            <p:cNvPr id="593032" name=""/>
            <p:cNvSpPr/>
            <p:nvPr/>
          </p:nvSpPr>
          <p:spPr>
            <a:xfrm>
              <a:off x="3959" y="2754"/>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3033" name=""/>
            <p:cNvCxnSpPr/>
            <p:nvPr/>
          </p:nvCxnSpPr>
          <p:spPr>
            <a:xfrm flipH="1">
              <a:off x="4002" y="2814"/>
              <a:ext cx="0" cy="528"/>
            </a:xfrm>
            <a:prstGeom prst="line">
              <a:avLst/>
            </a:prstGeom>
            <a:noFill/>
            <a:ln w="19050">
              <a:solidFill>
                <a:schemeClr val="tx1"/>
              </a:solidFill>
              <a:prstDash val="lgDash"/>
              <a:miter lim="800000"/>
            </a:ln>
            <a:effectLst/>
          </p:spPr>
        </p:cxnSp>
        <p:sp>
          <p:nvSpPr>
            <p:cNvPr id="593034" name=""/>
            <p:cNvSpPr/>
            <p:nvPr/>
          </p:nvSpPr>
          <p:spPr>
            <a:xfrm>
              <a:off x="3892" y="3277"/>
              <a:ext cx="284"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grpSp>
        <p:nvGrpSpPr>
          <p:cNvPr id="593062" name=""/>
          <p:cNvGrpSpPr/>
          <p:nvPr/>
        </p:nvGrpSpPr>
        <p:grpSpPr>
          <a:xfrm>
            <a:off x="2514600" y="3914775"/>
            <a:ext cx="561975" cy="1752600"/>
            <a:chOff x="1584" y="2466"/>
            <a:chExt cx="354" cy="1104"/>
          </a:xfrm>
        </p:grpSpPr>
        <p:sp>
          <p:nvSpPr>
            <p:cNvPr id="593020" name=""/>
            <p:cNvSpPr/>
            <p:nvPr/>
          </p:nvSpPr>
          <p:spPr>
            <a:xfrm>
              <a:off x="1584" y="2466"/>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sp>
          <p:nvSpPr>
            <p:cNvPr id="593024" name=""/>
            <p:cNvSpPr/>
            <p:nvPr/>
          </p:nvSpPr>
          <p:spPr>
            <a:xfrm>
              <a:off x="1694" y="2764"/>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3036" name=""/>
            <p:cNvCxnSpPr/>
            <p:nvPr/>
          </p:nvCxnSpPr>
          <p:spPr>
            <a:xfrm flipH="1">
              <a:off x="1737" y="2820"/>
              <a:ext cx="0" cy="528"/>
            </a:xfrm>
            <a:prstGeom prst="line">
              <a:avLst/>
            </a:prstGeom>
            <a:noFill/>
            <a:ln w="19050">
              <a:solidFill>
                <a:schemeClr val="tx1"/>
              </a:solidFill>
              <a:prstDash val="lgDash"/>
              <a:miter lim="800000"/>
            </a:ln>
            <a:effectLst/>
          </p:spPr>
        </p:cxnSp>
        <p:sp>
          <p:nvSpPr>
            <p:cNvPr id="593038" name=""/>
            <p:cNvSpPr/>
            <p:nvPr/>
          </p:nvSpPr>
          <p:spPr>
            <a:xfrm>
              <a:off x="1596" y="3282"/>
              <a:ext cx="342"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T2</a:t>
              </a:r>
              <a:endParaRPr kumimoji="1" lang="en-US" altLang="zh-CN" sz="2000" i="1">
                <a:solidFill>
                  <a:srgbClr val="FFFFFF"/>
                </a:solidFill>
                <a:ea typeface="宋体" pitchFamily="2" charset="-122"/>
              </a:endParaRPr>
            </a:p>
          </p:txBody>
        </p:sp>
      </p:grpSp>
      <p:grpSp>
        <p:nvGrpSpPr>
          <p:cNvPr id="593045" name=""/>
          <p:cNvGrpSpPr/>
          <p:nvPr/>
        </p:nvGrpSpPr>
        <p:grpSpPr>
          <a:xfrm>
            <a:off x="415925" y="2024062"/>
            <a:ext cx="8548688" cy="4068762"/>
            <a:chOff x="262" y="1275"/>
            <a:chExt cx="5385" cy="2563"/>
          </a:xfrm>
        </p:grpSpPr>
        <p:grpSp>
          <p:nvGrpSpPr>
            <p:cNvPr id="593043" name=""/>
            <p:cNvGrpSpPr/>
            <p:nvPr/>
          </p:nvGrpSpPr>
          <p:grpSpPr>
            <a:xfrm>
              <a:off x="262" y="1275"/>
              <a:ext cx="2064" cy="2563"/>
              <a:chOff x="262" y="1275"/>
              <a:chExt cx="2064" cy="2563"/>
            </a:xfrm>
          </p:grpSpPr>
          <p:cxnSp>
            <p:nvCxnSpPr>
              <p:cNvPr id="593005" name=""/>
              <p:cNvCxnSpPr/>
              <p:nvPr/>
            </p:nvCxnSpPr>
            <p:spPr>
              <a:xfrm flipH="1">
                <a:off x="532" y="1371"/>
                <a:ext cx="0" cy="1979"/>
              </a:xfrm>
              <a:prstGeom prst="line">
                <a:avLst/>
              </a:prstGeom>
              <a:noFill/>
              <a:ln w="25400">
                <a:solidFill>
                  <a:schemeClr val="tx1"/>
                </a:solidFill>
                <a:miter lim="800000"/>
                <a:headEnd type="triangle"/>
              </a:ln>
              <a:effectLst/>
            </p:spPr>
          </p:cxnSp>
          <p:cxnSp>
            <p:nvCxnSpPr>
              <p:cNvPr id="593006" name=""/>
              <p:cNvCxnSpPr/>
              <p:nvPr/>
            </p:nvCxnSpPr>
            <p:spPr>
              <a:xfrm flipV="1">
                <a:off x="532" y="3339"/>
                <a:ext cx="1680" cy="0"/>
              </a:xfrm>
              <a:prstGeom prst="line">
                <a:avLst/>
              </a:prstGeom>
              <a:noFill/>
              <a:ln w="25400">
                <a:solidFill>
                  <a:schemeClr val="tx1"/>
                </a:solidFill>
                <a:miter lim="800000"/>
                <a:tailEnd type="triangle"/>
              </a:ln>
              <a:effectLst/>
            </p:spPr>
          </p:cxnSp>
          <p:sp>
            <p:nvSpPr>
              <p:cNvPr id="593007" name=""/>
              <p:cNvSpPr/>
              <p:nvPr/>
            </p:nvSpPr>
            <p:spPr>
              <a:xfrm>
                <a:off x="364" y="3293"/>
                <a:ext cx="192"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O</a:t>
                </a:r>
                <a:endParaRPr kumimoji="1" lang="en-US" altLang="zh-CN" sz="2000" b="1" i="1">
                  <a:solidFill>
                    <a:srgbClr val="FFFFFF"/>
                  </a:solidFill>
                  <a:ea typeface="宋体" pitchFamily="2" charset="-122"/>
                </a:endParaRPr>
              </a:p>
            </p:txBody>
          </p:sp>
          <p:sp>
            <p:nvSpPr>
              <p:cNvPr id="593008" name=""/>
              <p:cNvSpPr/>
              <p:nvPr/>
            </p:nvSpPr>
            <p:spPr>
              <a:xfrm>
                <a:off x="2086" y="3312"/>
                <a:ext cx="240"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Q</a:t>
                </a:r>
                <a:endParaRPr kumimoji="1" lang="en-US" altLang="zh-CN" sz="2000" b="1" i="1">
                  <a:solidFill>
                    <a:srgbClr val="FFFFFF"/>
                  </a:solidFill>
                  <a:ea typeface="宋体" pitchFamily="2" charset="-122"/>
                </a:endParaRPr>
              </a:p>
            </p:txBody>
          </p:sp>
          <p:sp>
            <p:nvSpPr>
              <p:cNvPr id="593009" name=""/>
              <p:cNvSpPr/>
              <p:nvPr/>
            </p:nvSpPr>
            <p:spPr>
              <a:xfrm>
                <a:off x="262" y="1275"/>
                <a:ext cx="288"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a:t>
                </a:r>
                <a:endParaRPr kumimoji="1" lang="en-US" altLang="zh-CN" sz="2000" b="1" i="1">
                  <a:solidFill>
                    <a:srgbClr val="FFFFFF"/>
                  </a:solidFill>
                  <a:ea typeface="宋体" pitchFamily="2" charset="-122"/>
                </a:endParaRPr>
              </a:p>
            </p:txBody>
          </p:sp>
          <p:sp>
            <p:nvSpPr>
              <p:cNvPr id="593041" name=""/>
              <p:cNvSpPr/>
              <p:nvPr/>
            </p:nvSpPr>
            <p:spPr>
              <a:xfrm>
                <a:off x="1020" y="3504"/>
                <a:ext cx="756"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Industry</a:t>
                </a:r>
                <a:endParaRPr kumimoji="1" lang="en-US" altLang="zh-CN" i="1">
                  <a:solidFill>
                    <a:srgbClr val="FFFFFF"/>
                  </a:solidFill>
                  <a:ea typeface="宋体" pitchFamily="2" charset="-122"/>
                </a:endParaRPr>
              </a:p>
            </p:txBody>
          </p:sp>
        </p:grpSp>
        <p:grpSp>
          <p:nvGrpSpPr>
            <p:cNvPr id="593044" name=""/>
            <p:cNvGrpSpPr/>
            <p:nvPr/>
          </p:nvGrpSpPr>
          <p:grpSpPr>
            <a:xfrm>
              <a:off x="2218" y="1284"/>
              <a:ext cx="3429" cy="2554"/>
              <a:chOff x="2218" y="1284"/>
              <a:chExt cx="3429" cy="2554"/>
            </a:xfrm>
          </p:grpSpPr>
          <p:cxnSp>
            <p:nvCxnSpPr>
              <p:cNvPr id="592954" name=""/>
              <p:cNvCxnSpPr/>
              <p:nvPr/>
            </p:nvCxnSpPr>
            <p:spPr>
              <a:xfrm flipH="1">
                <a:off x="2500" y="1371"/>
                <a:ext cx="0" cy="1978"/>
              </a:xfrm>
              <a:prstGeom prst="line">
                <a:avLst/>
              </a:prstGeom>
              <a:noFill/>
              <a:ln w="25400">
                <a:solidFill>
                  <a:schemeClr val="tx1"/>
                </a:solidFill>
                <a:miter lim="800000"/>
                <a:headEnd type="triangle"/>
              </a:ln>
              <a:effectLst/>
            </p:spPr>
          </p:cxnSp>
          <p:cxnSp>
            <p:nvCxnSpPr>
              <p:cNvPr id="592955" name=""/>
              <p:cNvCxnSpPr/>
              <p:nvPr/>
            </p:nvCxnSpPr>
            <p:spPr>
              <a:xfrm>
                <a:off x="2500" y="3343"/>
                <a:ext cx="3031" cy="0"/>
              </a:xfrm>
              <a:prstGeom prst="line">
                <a:avLst/>
              </a:prstGeom>
              <a:noFill/>
              <a:ln w="25400">
                <a:solidFill>
                  <a:schemeClr val="tx1"/>
                </a:solidFill>
                <a:miter lim="800000"/>
                <a:tailEnd type="triangle"/>
              </a:ln>
              <a:effectLst/>
            </p:spPr>
          </p:cxnSp>
          <p:sp>
            <p:nvSpPr>
              <p:cNvPr id="592956" name=""/>
              <p:cNvSpPr/>
              <p:nvPr/>
            </p:nvSpPr>
            <p:spPr>
              <a:xfrm>
                <a:off x="2332" y="3291"/>
                <a:ext cx="192"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O</a:t>
                </a:r>
                <a:endParaRPr kumimoji="1" lang="en-US" altLang="zh-CN" sz="2000" b="1" i="1">
                  <a:solidFill>
                    <a:srgbClr val="FFFFFF"/>
                  </a:solidFill>
                  <a:ea typeface="宋体" pitchFamily="2" charset="-122"/>
                </a:endParaRPr>
              </a:p>
            </p:txBody>
          </p:sp>
          <p:sp>
            <p:nvSpPr>
              <p:cNvPr id="592957" name=""/>
              <p:cNvSpPr/>
              <p:nvPr/>
            </p:nvSpPr>
            <p:spPr>
              <a:xfrm>
                <a:off x="5407" y="3300"/>
                <a:ext cx="240"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Q</a:t>
                </a:r>
                <a:endParaRPr kumimoji="1" lang="en-US" altLang="zh-CN" sz="2000" b="1" i="1">
                  <a:solidFill>
                    <a:srgbClr val="FFFFFF"/>
                  </a:solidFill>
                  <a:ea typeface="宋体" pitchFamily="2" charset="-122"/>
                </a:endParaRPr>
              </a:p>
            </p:txBody>
          </p:sp>
          <p:sp>
            <p:nvSpPr>
              <p:cNvPr id="592958" name=""/>
              <p:cNvSpPr/>
              <p:nvPr/>
            </p:nvSpPr>
            <p:spPr>
              <a:xfrm>
                <a:off x="2218" y="1284"/>
                <a:ext cx="261"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a:t>
                </a:r>
                <a:endParaRPr kumimoji="1" lang="en-US" altLang="zh-CN" sz="2000" b="1" i="1">
                  <a:solidFill>
                    <a:srgbClr val="FFFFFF"/>
                  </a:solidFill>
                  <a:ea typeface="宋体" pitchFamily="2" charset="-122"/>
                </a:endParaRPr>
              </a:p>
            </p:txBody>
          </p:sp>
          <p:sp>
            <p:nvSpPr>
              <p:cNvPr id="593042" name=""/>
              <p:cNvSpPr/>
              <p:nvPr/>
            </p:nvSpPr>
            <p:spPr>
              <a:xfrm>
                <a:off x="3744" y="3504"/>
                <a:ext cx="500"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Firm</a:t>
                </a:r>
                <a:endParaRPr kumimoji="1" lang="en-US" altLang="zh-CN" i="1">
                  <a:solidFill>
                    <a:srgbClr val="FFFFFF"/>
                  </a:solidFill>
                  <a:ea typeface="宋体" pitchFamily="2" charset="-122"/>
                </a:endParaRPr>
              </a:p>
            </p:txBody>
          </p:sp>
        </p:grpSp>
      </p:grpSp>
      <p:grpSp>
        <p:nvGrpSpPr>
          <p:cNvPr id="593056" name=""/>
          <p:cNvGrpSpPr/>
          <p:nvPr/>
        </p:nvGrpSpPr>
        <p:grpSpPr>
          <a:xfrm>
            <a:off x="444500" y="3062288"/>
            <a:ext cx="1881188" cy="2605088"/>
            <a:chOff x="280" y="1929"/>
            <a:chExt cx="1185" cy="1641"/>
          </a:xfrm>
        </p:grpSpPr>
        <p:sp>
          <p:nvSpPr>
            <p:cNvPr id="593012" name=""/>
            <p:cNvSpPr/>
            <p:nvPr/>
          </p:nvSpPr>
          <p:spPr>
            <a:xfrm>
              <a:off x="280" y="2127"/>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3019" name=""/>
            <p:cNvSpPr/>
            <p:nvPr/>
          </p:nvSpPr>
          <p:spPr>
            <a:xfrm>
              <a:off x="1108" y="1929"/>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3023" name=""/>
            <p:cNvSpPr/>
            <p:nvPr/>
          </p:nvSpPr>
          <p:spPr>
            <a:xfrm>
              <a:off x="1240" y="2236"/>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3035" name=""/>
            <p:cNvCxnSpPr/>
            <p:nvPr/>
          </p:nvCxnSpPr>
          <p:spPr>
            <a:xfrm flipH="1">
              <a:off x="1287" y="2286"/>
              <a:ext cx="0" cy="1052"/>
            </a:xfrm>
            <a:prstGeom prst="line">
              <a:avLst/>
            </a:prstGeom>
            <a:noFill/>
            <a:ln w="19050">
              <a:solidFill>
                <a:schemeClr val="tx1"/>
              </a:solidFill>
              <a:prstDash val="lgDash"/>
              <a:miter lim="800000"/>
            </a:ln>
            <a:effectLst/>
          </p:spPr>
        </p:cxnSp>
        <p:sp>
          <p:nvSpPr>
            <p:cNvPr id="593037" name=""/>
            <p:cNvSpPr/>
            <p:nvPr/>
          </p:nvSpPr>
          <p:spPr>
            <a:xfrm>
              <a:off x="1123" y="3282"/>
              <a:ext cx="342"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T1</a:t>
              </a:r>
              <a:endParaRPr kumimoji="1" lang="en-US" altLang="zh-CN" sz="2000" i="1">
                <a:solidFill>
                  <a:srgbClr val="FFFFFF"/>
                </a:solidFill>
                <a:ea typeface="宋体" pitchFamily="2" charset="-122"/>
              </a:endParaRPr>
            </a:p>
          </p:txBody>
        </p:sp>
        <p:cxnSp>
          <p:nvCxnSpPr>
            <p:cNvPr id="593054" name=""/>
            <p:cNvCxnSpPr/>
            <p:nvPr/>
          </p:nvCxnSpPr>
          <p:spPr>
            <a:xfrm>
              <a:off x="528" y="2274"/>
              <a:ext cx="768" cy="0"/>
            </a:xfrm>
            <a:prstGeom prst="line">
              <a:avLst/>
            </a:prstGeom>
            <a:noFill/>
            <a:ln w="19050">
              <a:solidFill>
                <a:schemeClr val="tx1"/>
              </a:solidFill>
              <a:prstDash val="lgDash"/>
              <a:miter lim="800000"/>
            </a:ln>
            <a:effectLst/>
          </p:spPr>
        </p:cxnSp>
      </p:grpSp>
      <p:grpSp>
        <p:nvGrpSpPr>
          <p:cNvPr id="593058" name=""/>
          <p:cNvGrpSpPr/>
          <p:nvPr/>
        </p:nvGrpSpPr>
        <p:grpSpPr>
          <a:xfrm>
            <a:off x="4513262" y="2817812"/>
            <a:ext cx="1831975" cy="1676400"/>
            <a:chOff x="2843" y="1775"/>
            <a:chExt cx="1154" cy="1056"/>
          </a:xfrm>
        </p:grpSpPr>
        <p:grpSp>
          <p:nvGrpSpPr>
            <p:cNvPr id="592965" name=""/>
            <p:cNvGrpSpPr/>
            <p:nvPr/>
          </p:nvGrpSpPr>
          <p:grpSpPr>
            <a:xfrm>
              <a:off x="2854" y="1775"/>
              <a:ext cx="933" cy="1056"/>
              <a:chOff x="1368" y="2496"/>
              <a:chExt cx="933" cy="1056"/>
            </a:xfrm>
          </p:grpSpPr>
          <p:sp>
            <p:nvSpPr>
              <p:cNvPr id="592966" name=""/>
              <p:cNvSpPr/>
              <p:nvPr/>
            </p:nvSpPr>
            <p:spPr bwMode="auto">
              <a:xfrm>
                <a:off x="1368" y="2706"/>
                <a:ext cx="784" cy="846"/>
              </a:xfrm>
              <a:custGeom>
                <a:rect l="l" t="t" r="r" b="b"/>
                <a:pathLst>
                  <a:path w="784" h="845">
                    <a:moveTo>
                      <a:pt x="784" y="0"/>
                    </a:moveTo>
                    <a:cubicBezTo>
                      <a:pt x="766" y="49"/>
                      <a:pt x="709" y="225"/>
                      <a:pt x="674" y="302"/>
                    </a:cubicBezTo>
                    <a:cubicBezTo>
                      <a:pt x="639" y="379"/>
                      <a:pt x="623" y="400"/>
                      <a:pt x="576" y="462"/>
                    </a:cubicBezTo>
                    <a:cubicBezTo>
                      <a:pt x="529" y="524"/>
                      <a:pt x="446" y="626"/>
                      <a:pt x="391" y="677"/>
                    </a:cubicBezTo>
                    <a:cubicBezTo>
                      <a:pt x="336" y="728"/>
                      <a:pt x="310" y="740"/>
                      <a:pt x="245" y="768"/>
                    </a:cubicBezTo>
                    <a:cubicBezTo>
                      <a:pt x="180" y="796"/>
                      <a:pt x="51" y="830"/>
                      <a:pt x="0" y="846"/>
                    </a:cubicBezTo>
                  </a:path>
                </a:pathLst>
              </a:custGeom>
              <a:noFill/>
              <a:ln w="38100" cap="flat" cmpd="sng">
                <a:solidFill>
                  <a:schemeClr val="accent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67" name=""/>
              <p:cNvSpPr/>
              <p:nvPr/>
            </p:nvSpPr>
            <p:spPr>
              <a:xfrm>
                <a:off x="1902" y="2496"/>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SMC</a:t>
                </a:r>
                <a:r>
                  <a:rPr lang="en-US" altLang="zh-CN" sz="1800" i="1" baseline="-25000">
                    <a:ea typeface="宋体" pitchFamily="2" charset="-122"/>
                  </a:rPr>
                  <a:t>1</a:t>
                </a:r>
                <a:endParaRPr lang="en-US" altLang="zh-CN" sz="1800" i="1">
                  <a:ea typeface="宋体" pitchFamily="2" charset="-122"/>
                </a:endParaRPr>
              </a:p>
            </p:txBody>
          </p:sp>
        </p:grpSp>
        <p:grpSp>
          <p:nvGrpSpPr>
            <p:cNvPr id="592968" name=""/>
            <p:cNvGrpSpPr/>
            <p:nvPr/>
          </p:nvGrpSpPr>
          <p:grpSpPr>
            <a:xfrm>
              <a:off x="2843" y="1985"/>
              <a:ext cx="1154" cy="588"/>
              <a:chOff x="1366" y="2697"/>
              <a:chExt cx="1154" cy="588"/>
            </a:xfrm>
          </p:grpSpPr>
          <p:sp>
            <p:nvSpPr>
              <p:cNvPr id="592969" name=""/>
              <p:cNvSpPr/>
              <p:nvPr/>
            </p:nvSpPr>
            <p:spPr bwMode="auto">
              <a:xfrm>
                <a:off x="1366" y="2871"/>
                <a:ext cx="951" cy="414"/>
              </a:xfrm>
              <a:custGeom>
                <a:rect l="l" t="t" r="r" b="b"/>
                <a:pathLst>
                  <a:path w="951" h="412">
                    <a:moveTo>
                      <a:pt x="0" y="0"/>
                    </a:moveTo>
                    <a:cubicBezTo>
                      <a:pt x="8" y="20"/>
                      <a:pt x="20" y="73"/>
                      <a:pt x="46" y="119"/>
                    </a:cubicBezTo>
                    <a:cubicBezTo>
                      <a:pt x="72" y="165"/>
                      <a:pt x="104" y="231"/>
                      <a:pt x="156" y="274"/>
                    </a:cubicBezTo>
                    <a:cubicBezTo>
                      <a:pt x="208" y="317"/>
                      <a:pt x="302" y="352"/>
                      <a:pt x="357" y="375"/>
                    </a:cubicBezTo>
                    <a:cubicBezTo>
                      <a:pt x="412" y="398"/>
                      <a:pt x="431" y="414"/>
                      <a:pt x="484" y="411"/>
                    </a:cubicBezTo>
                    <a:cubicBezTo>
                      <a:pt x="537" y="408"/>
                      <a:pt x="625" y="383"/>
                      <a:pt x="677" y="357"/>
                    </a:cubicBezTo>
                    <a:cubicBezTo>
                      <a:pt x="729" y="331"/>
                      <a:pt x="763" y="291"/>
                      <a:pt x="796" y="256"/>
                    </a:cubicBezTo>
                    <a:cubicBezTo>
                      <a:pt x="829" y="221"/>
                      <a:pt x="852" y="187"/>
                      <a:pt x="878" y="146"/>
                    </a:cubicBezTo>
                    <a:cubicBezTo>
                      <a:pt x="904" y="105"/>
                      <a:pt x="936" y="38"/>
                      <a:pt x="951" y="9"/>
                    </a:cubicBezTo>
                  </a:path>
                </a:pathLst>
              </a:custGeom>
              <a:noFill/>
              <a:ln w="38100" cap="flat" cmpd="sng">
                <a:solidFill>
                  <a:schemeClr val="accent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70" name=""/>
              <p:cNvSpPr/>
              <p:nvPr/>
            </p:nvSpPr>
            <p:spPr>
              <a:xfrm>
                <a:off x="2121" y="2697"/>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SAC</a:t>
                </a:r>
                <a:r>
                  <a:rPr lang="en-US" altLang="zh-CN" sz="1800" i="1" baseline="-25000">
                    <a:ea typeface="宋体" pitchFamily="2" charset="-122"/>
                  </a:rPr>
                  <a:t>1</a:t>
                </a:r>
                <a:endParaRPr lang="en-US" altLang="zh-CN" sz="1800" i="1">
                  <a:ea typeface="宋体" pitchFamily="2" charset="-122"/>
                </a:endParaRPr>
              </a:p>
            </p:txBody>
          </p:sp>
        </p:grpSp>
      </p:grpSp>
      <p:grpSp>
        <p:nvGrpSpPr>
          <p:cNvPr id="593059" name=""/>
          <p:cNvGrpSpPr/>
          <p:nvPr/>
        </p:nvGrpSpPr>
        <p:grpSpPr>
          <a:xfrm>
            <a:off x="5334000" y="3181350"/>
            <a:ext cx="512762" cy="2478088"/>
            <a:chOff x="3360" y="2004"/>
            <a:chExt cx="323" cy="1561"/>
          </a:xfrm>
        </p:grpSpPr>
        <p:cxnSp>
          <p:nvCxnSpPr>
            <p:cNvPr id="592983" name=""/>
            <p:cNvCxnSpPr/>
            <p:nvPr/>
          </p:nvCxnSpPr>
          <p:spPr>
            <a:xfrm flipH="1">
              <a:off x="3539" y="2283"/>
              <a:ext cx="0" cy="1052"/>
            </a:xfrm>
            <a:prstGeom prst="line">
              <a:avLst/>
            </a:prstGeom>
            <a:noFill/>
            <a:ln w="19050">
              <a:solidFill>
                <a:schemeClr val="tx1"/>
              </a:solidFill>
              <a:prstDash val="lgDash"/>
              <a:miter lim="800000"/>
            </a:ln>
            <a:effectLst/>
          </p:spPr>
        </p:cxnSp>
        <p:sp>
          <p:nvSpPr>
            <p:cNvPr id="592984" name=""/>
            <p:cNvSpPr/>
            <p:nvPr/>
          </p:nvSpPr>
          <p:spPr>
            <a:xfrm>
              <a:off x="3501" y="2226"/>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85" name=""/>
            <p:cNvSpPr/>
            <p:nvPr/>
          </p:nvSpPr>
          <p:spPr>
            <a:xfrm>
              <a:off x="3360" y="2004"/>
              <a:ext cx="214"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A</a:t>
              </a:r>
              <a:endParaRPr kumimoji="1" lang="en-US" altLang="zh-CN" sz="2000" i="1">
                <a:solidFill>
                  <a:srgbClr val="FFFFFF"/>
                </a:solidFill>
                <a:ea typeface="宋体" pitchFamily="2" charset="-122"/>
              </a:endParaRPr>
            </a:p>
          </p:txBody>
        </p:sp>
        <p:sp>
          <p:nvSpPr>
            <p:cNvPr id="592986" name=""/>
            <p:cNvSpPr/>
            <p:nvPr/>
          </p:nvSpPr>
          <p:spPr>
            <a:xfrm>
              <a:off x="3399" y="3277"/>
              <a:ext cx="284"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grpSp>
      <p:grpSp>
        <p:nvGrpSpPr>
          <p:cNvPr id="593061" name=""/>
          <p:cNvGrpSpPr/>
          <p:nvPr/>
        </p:nvGrpSpPr>
        <p:grpSpPr>
          <a:xfrm>
            <a:off x="7335838" y="3427412"/>
            <a:ext cx="592138" cy="2232025"/>
            <a:chOff x="4621" y="2159"/>
            <a:chExt cx="373" cy="1406"/>
          </a:xfrm>
        </p:grpSpPr>
        <p:cxnSp>
          <p:nvCxnSpPr>
            <p:cNvPr id="592991" name=""/>
            <p:cNvCxnSpPr/>
            <p:nvPr/>
          </p:nvCxnSpPr>
          <p:spPr>
            <a:xfrm flipH="1">
              <a:off x="4747" y="2283"/>
              <a:ext cx="0" cy="1056"/>
            </a:xfrm>
            <a:prstGeom prst="line">
              <a:avLst/>
            </a:prstGeom>
            <a:noFill/>
            <a:ln w="19050">
              <a:solidFill>
                <a:schemeClr val="tx1"/>
              </a:solidFill>
              <a:prstDash val="lgDash"/>
              <a:miter lim="800000"/>
            </a:ln>
            <a:effectLst/>
          </p:spPr>
        </p:cxnSp>
        <p:sp>
          <p:nvSpPr>
            <p:cNvPr id="592992" name=""/>
            <p:cNvSpPr/>
            <p:nvPr/>
          </p:nvSpPr>
          <p:spPr>
            <a:xfrm>
              <a:off x="4621" y="3277"/>
              <a:ext cx="284"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3</a:t>
              </a:r>
              <a:endParaRPr kumimoji="1" lang="en-US" altLang="zh-CN" sz="2000" i="1">
                <a:solidFill>
                  <a:srgbClr val="FFFFFF"/>
                </a:solidFill>
                <a:ea typeface="宋体" pitchFamily="2" charset="-122"/>
              </a:endParaRPr>
            </a:p>
          </p:txBody>
        </p:sp>
        <p:sp>
          <p:nvSpPr>
            <p:cNvPr id="592993" name=""/>
            <p:cNvSpPr/>
            <p:nvPr/>
          </p:nvSpPr>
          <p:spPr>
            <a:xfrm>
              <a:off x="4709" y="2516"/>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94" name=""/>
            <p:cNvSpPr/>
            <p:nvPr/>
          </p:nvSpPr>
          <p:spPr>
            <a:xfrm>
              <a:off x="4727" y="2486"/>
              <a:ext cx="267"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B’</a:t>
              </a:r>
              <a:endParaRPr kumimoji="1" lang="en-US" altLang="zh-CN" sz="2000" i="1">
                <a:solidFill>
                  <a:srgbClr val="FFFFFF"/>
                </a:solidFill>
                <a:ea typeface="宋体" pitchFamily="2" charset="-122"/>
              </a:endParaRPr>
            </a:p>
          </p:txBody>
        </p:sp>
        <p:sp>
          <p:nvSpPr>
            <p:cNvPr id="592988" name=""/>
            <p:cNvSpPr/>
            <p:nvPr/>
          </p:nvSpPr>
          <p:spPr>
            <a:xfrm>
              <a:off x="4746" y="2159"/>
              <a:ext cx="214"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B</a:t>
              </a:r>
              <a:endParaRPr kumimoji="1" lang="en-US" altLang="zh-CN" sz="2000" i="1">
                <a:solidFill>
                  <a:srgbClr val="FFFFFF"/>
                </a:solidFill>
                <a:ea typeface="宋体" pitchFamily="2" charset="-122"/>
              </a:endParaRPr>
            </a:p>
          </p:txBody>
        </p:sp>
        <p:sp>
          <p:nvSpPr>
            <p:cNvPr id="592989" name=""/>
            <p:cNvSpPr/>
            <p:nvPr/>
          </p:nvSpPr>
          <p:spPr>
            <a:xfrm>
              <a:off x="4706" y="2235"/>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593065" name=""/>
          <p:cNvGrpSpPr/>
          <p:nvPr/>
        </p:nvGrpSpPr>
        <p:grpSpPr>
          <a:xfrm>
            <a:off x="5494338" y="3167062"/>
            <a:ext cx="1965325" cy="1628775"/>
            <a:chOff x="3461" y="1995"/>
            <a:chExt cx="1238" cy="1026"/>
          </a:xfrm>
        </p:grpSpPr>
        <p:grpSp>
          <p:nvGrpSpPr>
            <p:cNvPr id="592971" name=""/>
            <p:cNvGrpSpPr/>
            <p:nvPr/>
          </p:nvGrpSpPr>
          <p:grpSpPr>
            <a:xfrm>
              <a:off x="3542" y="1995"/>
              <a:ext cx="927" cy="1026"/>
              <a:chOff x="2040" y="2736"/>
              <a:chExt cx="927" cy="1026"/>
            </a:xfrm>
          </p:grpSpPr>
          <p:sp>
            <p:nvSpPr>
              <p:cNvPr id="592972" name=""/>
              <p:cNvSpPr/>
              <p:nvPr/>
            </p:nvSpPr>
            <p:spPr bwMode="auto">
              <a:xfrm>
                <a:off x="2040" y="2926"/>
                <a:ext cx="789" cy="836"/>
              </a:xfrm>
              <a:custGeom>
                <a:rect l="l" t="t" r="r" b="b"/>
                <a:pathLst>
                  <a:path w="789" h="836">
                    <a:moveTo>
                      <a:pt x="789" y="0"/>
                    </a:moveTo>
                    <a:cubicBezTo>
                      <a:pt x="768" y="49"/>
                      <a:pt x="709" y="217"/>
                      <a:pt x="674" y="292"/>
                    </a:cubicBezTo>
                    <a:cubicBezTo>
                      <a:pt x="639" y="367"/>
                      <a:pt x="623" y="390"/>
                      <a:pt x="576" y="452"/>
                    </a:cubicBezTo>
                    <a:cubicBezTo>
                      <a:pt x="529" y="514"/>
                      <a:pt x="446" y="616"/>
                      <a:pt x="391" y="667"/>
                    </a:cubicBezTo>
                    <a:cubicBezTo>
                      <a:pt x="336" y="718"/>
                      <a:pt x="310" y="730"/>
                      <a:pt x="245" y="758"/>
                    </a:cubicBezTo>
                    <a:cubicBezTo>
                      <a:pt x="180" y="786"/>
                      <a:pt x="51" y="820"/>
                      <a:pt x="0" y="836"/>
                    </a:cubicBezTo>
                  </a:path>
                </a:pathLst>
              </a:custGeom>
              <a:noFill/>
              <a:ln w="38100" cap="flat" cmpd="sng">
                <a:solidFill>
                  <a:schemeClr val="tx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73" name=""/>
              <p:cNvSpPr/>
              <p:nvPr/>
            </p:nvSpPr>
            <p:spPr>
              <a:xfrm>
                <a:off x="2568" y="2736"/>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SMC</a:t>
                </a:r>
                <a:r>
                  <a:rPr lang="en-US" altLang="zh-CN" sz="1800" i="1" baseline="-25000">
                    <a:ea typeface="宋体" pitchFamily="2" charset="-122"/>
                  </a:rPr>
                  <a:t>2</a:t>
                </a:r>
                <a:endParaRPr lang="en-US" altLang="zh-CN" sz="1800" i="1">
                  <a:ea typeface="宋体" pitchFamily="2" charset="-122"/>
                </a:endParaRPr>
              </a:p>
            </p:txBody>
          </p:sp>
        </p:grpSp>
        <p:grpSp>
          <p:nvGrpSpPr>
            <p:cNvPr id="592974" name=""/>
            <p:cNvGrpSpPr/>
            <p:nvPr/>
          </p:nvGrpSpPr>
          <p:grpSpPr>
            <a:xfrm>
              <a:off x="3461" y="2195"/>
              <a:ext cx="1238" cy="590"/>
              <a:chOff x="1957" y="2907"/>
              <a:chExt cx="1238" cy="590"/>
            </a:xfrm>
          </p:grpSpPr>
          <p:sp>
            <p:nvSpPr>
              <p:cNvPr id="592975" name=""/>
              <p:cNvSpPr/>
              <p:nvPr/>
            </p:nvSpPr>
            <p:spPr bwMode="auto">
              <a:xfrm>
                <a:off x="1957" y="3072"/>
                <a:ext cx="1024" cy="425"/>
              </a:xfrm>
              <a:custGeom>
                <a:rect l="l" t="t" r="r" b="b"/>
                <a:pathLst>
                  <a:path w="1024" h="425">
                    <a:moveTo>
                      <a:pt x="0" y="0"/>
                    </a:moveTo>
                    <a:cubicBezTo>
                      <a:pt x="12" y="28"/>
                      <a:pt x="63" y="125"/>
                      <a:pt x="100" y="174"/>
                    </a:cubicBezTo>
                    <a:cubicBezTo>
                      <a:pt x="137" y="223"/>
                      <a:pt x="170" y="256"/>
                      <a:pt x="219" y="293"/>
                    </a:cubicBezTo>
                    <a:cubicBezTo>
                      <a:pt x="268" y="330"/>
                      <a:pt x="338" y="372"/>
                      <a:pt x="393" y="393"/>
                    </a:cubicBezTo>
                    <a:cubicBezTo>
                      <a:pt x="448" y="414"/>
                      <a:pt x="484" y="425"/>
                      <a:pt x="548" y="421"/>
                    </a:cubicBezTo>
                    <a:cubicBezTo>
                      <a:pt x="612" y="417"/>
                      <a:pt x="719" y="389"/>
                      <a:pt x="777" y="366"/>
                    </a:cubicBezTo>
                    <a:cubicBezTo>
                      <a:pt x="835" y="343"/>
                      <a:pt x="866" y="316"/>
                      <a:pt x="896" y="283"/>
                    </a:cubicBezTo>
                    <a:cubicBezTo>
                      <a:pt x="926" y="250"/>
                      <a:pt x="939" y="211"/>
                      <a:pt x="960" y="165"/>
                    </a:cubicBezTo>
                    <a:cubicBezTo>
                      <a:pt x="981" y="119"/>
                      <a:pt x="1011" y="41"/>
                      <a:pt x="1024" y="9"/>
                    </a:cubicBezTo>
                  </a:path>
                </a:pathLst>
              </a:custGeom>
              <a:noFill/>
              <a:ln w="38100" cap="flat" cmpd="sng">
                <a:solidFill>
                  <a:schemeClr val="tx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2976" name=""/>
              <p:cNvSpPr/>
              <p:nvPr/>
            </p:nvSpPr>
            <p:spPr>
              <a:xfrm>
                <a:off x="2796" y="2907"/>
                <a:ext cx="399"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SAC</a:t>
                </a:r>
                <a:r>
                  <a:rPr lang="en-US" altLang="zh-CN" sz="1800" i="1" baseline="-25000">
                    <a:ea typeface="宋体" pitchFamily="2" charset="-122"/>
                  </a:rPr>
                  <a:t>2</a:t>
                </a:r>
                <a:endParaRPr lang="en-US" altLang="zh-CN" sz="1800" i="1">
                  <a:ea typeface="宋体" pitchFamily="2" charset="-122"/>
                </a:endParaRPr>
              </a:p>
            </p:txBody>
          </p:sp>
        </p:grpSp>
      </p:grpSp>
      <p:sp>
        <p:nvSpPr>
          <p:cNvPr id="593067" name=""/>
          <p:cNvSpPr/>
          <p:nvPr/>
        </p:nvSpPr>
        <p:spPr>
          <a:xfrm>
            <a:off x="2347912" y="3214688"/>
            <a:ext cx="946150" cy="228600"/>
          </a:xfrm>
          <a:prstGeom prst="rightArrow">
            <a:avLst>
              <a:gd name="adj1" fmla="val 50000"/>
              <a:gd name="adj2" fmla="val 103472"/>
            </a:avLst>
          </a:prstGeom>
          <a:solidFill>
            <a:srgbClr val="FF0000"/>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3068" name=""/>
          <p:cNvCxnSpPr/>
          <p:nvPr/>
        </p:nvCxnSpPr>
        <p:spPr>
          <a:xfrm flipH="1">
            <a:off x="3762375" y="3748088"/>
            <a:ext cx="0" cy="609600"/>
          </a:xfrm>
          <a:prstGeom prst="line">
            <a:avLst/>
          </a:prstGeom>
          <a:noFill/>
          <a:ln w="25400">
            <a:solidFill>
              <a:srgbClr val="FF0000"/>
            </a:solidFill>
            <a:miter lim="800000"/>
            <a:tailEnd type="triangle" len="lg"/>
          </a:ln>
          <a:effectLst/>
        </p:spPr>
      </p:cxnSp>
      <p:sp>
        <p:nvSpPr>
          <p:cNvPr id="593069" name=""/>
          <p:cNvSpPr/>
          <p:nvPr/>
        </p:nvSpPr>
        <p:spPr>
          <a:xfrm>
            <a:off x="4495800" y="1828800"/>
            <a:ext cx="4191000" cy="533400"/>
          </a:xfrm>
          <a:prstGeom prst="rect">
            <a:avLst/>
          </a:prstGeom>
          <a:solidFill>
            <a:schemeClr val="bg2"/>
          </a:solidFill>
          <a:ln w="12700">
            <a:solidFill>
              <a:srgbClr val="376546"/>
            </a:solidFill>
            <a:miter lim="800000"/>
          </a:ln>
          <a:effectLst>
            <a:outerShdw dist="107763" dir="2700000" algn="ctr">
              <a:srgbClr val="B2B2B2"/>
            </a:outerShdw>
          </a:effectLst>
        </p:spPr>
        <p:txBody>
          <a:bodyPr wrap="none">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r>
              <a:rPr lang="en-US" altLang="zh-CN" i="1">
                <a:ea typeface="宋体" pitchFamily="2" charset="-122"/>
              </a:rPr>
              <a:t>P=MR=SMC=LMC=SAC=LAC</a:t>
            </a:r>
            <a:endParaRPr lang="en-US" altLang="zh-CN" i="1">
              <a:ea typeface="宋体" pitchFamily="2" charset="-122"/>
            </a:endParaRPr>
          </a:p>
        </p:txBody>
      </p:sp>
      <p:sp>
        <p:nvSpPr>
          <p:cNvPr id="593070" name=""/>
          <p:cNvSpPr/>
          <p:nvPr/>
        </p:nvSpPr>
        <p:spPr>
          <a:xfrm>
            <a:off x="2916238" y="5949950"/>
            <a:ext cx="3600450" cy="422275"/>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800" b="1">
                <a:solidFill>
                  <a:srgbClr val="FFFFFF"/>
                </a:solidFill>
                <a:ea typeface="宋体" pitchFamily="2" charset="-122"/>
              </a:rPr>
              <a:t>图</a:t>
            </a:r>
            <a:r>
              <a:rPr kumimoji="1" lang="en-US" altLang="zh-CN" sz="1800" b="1">
                <a:solidFill>
                  <a:srgbClr val="FFFFFF"/>
                </a:solidFill>
                <a:ea typeface="宋体" pitchFamily="2" charset="-122"/>
              </a:rPr>
              <a:t>6</a:t>
            </a:r>
            <a:r>
              <a:rPr kumimoji="1" lang="zh-CN" altLang="en-US" sz="1800" b="1">
                <a:solidFill>
                  <a:srgbClr val="FFFFFF"/>
                </a:solidFill>
                <a:ea typeface="宋体" pitchFamily="2" charset="-122"/>
              </a:rPr>
              <a:t>－</a:t>
            </a:r>
            <a:r>
              <a:rPr kumimoji="1" lang="en-US" altLang="zh-CN" sz="1800" b="1">
                <a:solidFill>
                  <a:srgbClr val="FFFFFF"/>
                </a:solidFill>
                <a:ea typeface="宋体" pitchFamily="2" charset="-122"/>
              </a:rPr>
              <a:t>9  </a:t>
            </a:r>
            <a:r>
              <a:rPr kumimoji="1" lang="zh-CN" altLang="en-US" sz="1800" b="1">
                <a:solidFill>
                  <a:srgbClr val="FFFFFF"/>
                </a:solidFill>
                <a:ea typeface="宋体" pitchFamily="2" charset="-122"/>
              </a:rPr>
              <a:t>行业长期均衡</a:t>
            </a:r>
            <a:endParaRPr kumimoji="1" lang="zh-CN" altLang="en-US" sz="1800" b="1">
              <a:solidFill>
                <a:srgbClr val="FFFFFF"/>
              </a:solidFill>
              <a:ea typeface="宋体" pitchFamily="2" charset="-122"/>
            </a:endParaRPr>
          </a:p>
        </p:txBody>
      </p:sp>
      <p:sp>
        <p:nvSpPr>
          <p:cNvPr id="593071"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93072" name="Slide Number Placeholder 5"/>
          <p:cNvSpPr>
            <a:spLocks noGrp="1"/>
          </p:cNvSpPr>
          <p:nvPr>
            <p:ph type="sldNum" sz="quarter" idx="4"/>
          </p:nvPr>
        </p:nvSpPr>
        <p:spPr/>
        <p:txBody>
          <a:bodyPr/>
          <a:lstStyle/>
          <a:p>
            <a:pPr lvl="0" algn="r">
              <a:spcBef>
                <a:spcPct val="50000"/>
              </a:spcBef>
            </a:pPr>
            <a:fld id="{6F15FBC5-AECB-4344-BF12-BBDD32792A91}" type="slidenum">
              <a:rPr lang="en-AU" altLang="zh-CN" sz="1400">
                <a:solidFill>
                  <a:srgbClr val="FFFFFF"/>
                </a:solidFill>
                <a:latin typeface="Arial"/>
                <a:ea typeface="宋体" pitchFamily="2" charset="-122"/>
              </a:rPr>
              <a:t>14</a:t>
            </a:fld>
            <a:endParaRPr lang="en-US"/>
          </a:p>
        </p:txBody>
      </p:sp>
      <p:sp>
        <p:nvSpPr>
          <p:cNvPr id="593073" name="TextBox 593072"/>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(2)共55页，您现在浏览的是第14页!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92899">
                                            <p:txEl>
                                              <p:pRg st="0" end="0"/>
                                            </p:txEl>
                                          </p:spTgt>
                                        </p:tgtEl>
                                        <p:attrNameLst>
                                          <p:attrName>style.visibility</p:attrName>
                                        </p:attrNameLst>
                                      </p:cBhvr>
                                      <p:to>
                                        <p:strVal val="visible"/>
                                      </p:to>
                                    </p:set>
                                    <p:anim calcmode="lin" valueType="num">
                                      <p:cBhvr additive="base">
                                        <p:cTn id="7" dur="500" fill="hold"/>
                                        <p:tgtEl>
                                          <p:spTgt spid="59289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928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593045"/>
                                        </p:tgtEl>
                                        <p:attrNameLst>
                                          <p:attrName>style.visibility</p:attrName>
                                        </p:attrNameLst>
                                      </p:cBhvr>
                                      <p:to>
                                        <p:strVal val="visible"/>
                                      </p:to>
                                    </p:set>
                                    <p:anim calcmode="lin" valueType="num">
                                      <p:cBhvr additive="base">
                                        <p:cTn id="13" dur="500" fill="hold"/>
                                        <p:tgtEl>
                                          <p:spTgt spid="593045"/>
                                        </p:tgtEl>
                                        <p:attrNameLst>
                                          <p:attrName>ppt_x</p:attrName>
                                        </p:attrNameLst>
                                      </p:cBhvr>
                                      <p:tavLst>
                                        <p:tav tm="0">
                                          <p:val>
                                            <p:strVal val="#ppt_x"/>
                                          </p:val>
                                        </p:tav>
                                        <p:tav tm="100000">
                                          <p:val>
                                            <p:strVal val="#ppt_x"/>
                                          </p:val>
                                        </p:tav>
                                      </p:tavLst>
                                    </p:anim>
                                    <p:anim calcmode="lin" valueType="num">
                                      <p:cBhvr additive="base">
                                        <p:cTn id="14" dur="500" fill="hold"/>
                                        <p:tgtEl>
                                          <p:spTgt spid="59304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2" presetClass="entr" presetSubtype="8" dur="500" fill="hold" nodeType="clickEffect">
                                  <p:stCondLst>
                                    <p:cond delay="0"/>
                                  </p:stCondLst>
                                  <p:childTnLst>
                                    <p:set>
                                      <p:cBhvr additive="base">
                                        <p:cTn id="18" dur="1" fill="hold">
                                          <p:stCondLst>
                                            <p:cond delay="0"/>
                                          </p:stCondLst>
                                        </p:cTn>
                                        <p:tgtEl>
                                          <p:spTgt spid="593051"/>
                                        </p:tgtEl>
                                        <p:attrNameLst>
                                          <p:attrName>style.visibility</p:attrName>
                                        </p:attrNameLst>
                                      </p:cBhvr>
                                      <p:to>
                                        <p:strVal val="visible"/>
                                      </p:to>
                                    </p:set>
                                    <p:animEffect transition="in" filter="wipe(left)">
                                      <p:cBhvr additive="base">
                                        <p:cTn id="19" dur="500"/>
                                        <p:tgtEl>
                                          <p:spTgt spid="593051"/>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22" presetClass="entr" presetSubtype="8" dur="500" fill="hold" nodeType="clickEffect">
                                  <p:stCondLst>
                                    <p:cond delay="0"/>
                                  </p:stCondLst>
                                  <p:childTnLst>
                                    <p:set>
                                      <p:cBhvr additive="base">
                                        <p:cTn id="23" dur="1" fill="hold">
                                          <p:stCondLst>
                                            <p:cond delay="0"/>
                                          </p:stCondLst>
                                        </p:cTn>
                                        <p:tgtEl>
                                          <p:spTgt spid="593052"/>
                                        </p:tgtEl>
                                        <p:attrNameLst>
                                          <p:attrName>style.visibility</p:attrName>
                                        </p:attrNameLst>
                                      </p:cBhvr>
                                      <p:to>
                                        <p:strVal val="visible"/>
                                      </p:to>
                                    </p:set>
                                    <p:animEffect transition="in" filter="wipe(left)">
                                      <p:cBhvr additive="base">
                                        <p:cTn id="24" dur="500"/>
                                        <p:tgtEl>
                                          <p:spTgt spid="593052"/>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22" presetClass="entr" presetSubtype="8" dur="500" fill="hold" nodeType="clickEffect">
                                  <p:stCondLst>
                                    <p:cond delay="0"/>
                                  </p:stCondLst>
                                  <p:childTnLst>
                                    <p:set>
                                      <p:cBhvr additive="base">
                                        <p:cTn id="28" dur="1" fill="hold">
                                          <p:stCondLst>
                                            <p:cond delay="0"/>
                                          </p:stCondLst>
                                        </p:cTn>
                                        <p:tgtEl>
                                          <p:spTgt spid="593056"/>
                                        </p:tgtEl>
                                        <p:attrNameLst>
                                          <p:attrName>style.visibility</p:attrName>
                                        </p:attrNameLst>
                                      </p:cBhvr>
                                      <p:to>
                                        <p:strVal val="visible"/>
                                      </p:to>
                                    </p:set>
                                    <p:animEffect transition="in" filter="wipe(left)">
                                      <p:cBhvr additive="base">
                                        <p:cTn id="29" dur="500"/>
                                        <p:tgtEl>
                                          <p:spTgt spid="593056"/>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22" presetClass="entr" presetSubtype="8" dur="500" fill="hold" nodeType="clickEffect">
                                  <p:stCondLst>
                                    <p:cond delay="0"/>
                                  </p:stCondLst>
                                  <p:childTnLst>
                                    <p:set>
                                      <p:cBhvr additive="base">
                                        <p:cTn id="33" dur="1" fill="hold">
                                          <p:stCondLst>
                                            <p:cond delay="0"/>
                                          </p:stCondLst>
                                        </p:cTn>
                                        <p:tgtEl>
                                          <p:spTgt spid="593057"/>
                                        </p:tgtEl>
                                        <p:attrNameLst>
                                          <p:attrName>style.visibility</p:attrName>
                                        </p:attrNameLst>
                                      </p:cBhvr>
                                      <p:to>
                                        <p:strVal val="visible"/>
                                      </p:to>
                                    </p:set>
                                    <p:animEffect transition="in" filter="wipe(left)">
                                      <p:cBhvr additive="base">
                                        <p:cTn id="34" dur="500"/>
                                        <p:tgtEl>
                                          <p:spTgt spid="593057"/>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22" presetClass="entr" presetSubtype="8" dur="500" fill="hold" nodeType="clickEffect">
                                  <p:stCondLst>
                                    <p:cond delay="0"/>
                                  </p:stCondLst>
                                  <p:childTnLst>
                                    <p:set>
                                      <p:cBhvr additive="base">
                                        <p:cTn id="38" dur="1" fill="hold">
                                          <p:stCondLst>
                                            <p:cond delay="0"/>
                                          </p:stCondLst>
                                        </p:cTn>
                                        <p:tgtEl>
                                          <p:spTgt spid="593058"/>
                                        </p:tgtEl>
                                        <p:attrNameLst>
                                          <p:attrName>style.visibility</p:attrName>
                                        </p:attrNameLst>
                                      </p:cBhvr>
                                      <p:to>
                                        <p:strVal val="visible"/>
                                      </p:to>
                                    </p:set>
                                    <p:animEffect transition="in" filter="wipe(left)">
                                      <p:cBhvr additive="base">
                                        <p:cTn id="39" dur="500"/>
                                        <p:tgtEl>
                                          <p:spTgt spid="593058"/>
                                        </p:tgtEl>
                                      </p:cBhvr>
                                    </p:animEffect>
                                  </p:childTnLst>
                                </p:cTn>
                              </p:par>
                            </p:childTnLst>
                          </p:cTn>
                        </p:par>
                      </p:childTnLst>
                    </p:cTn>
                  </p:par>
                  <p:par>
                    <p:cTn id="40" fill="hold" nodeType="clickPar">
                      <p:stCondLst>
                        <p:cond delay="indefinite"/>
                      </p:stCondLst>
                      <p:childTnLst>
                        <p:par>
                          <p:cTn id="41" fill="hold" nodeType="afterGroup">
                            <p:stCondLst>
                              <p:cond delay="0"/>
                            </p:stCondLst>
                            <p:childTnLst>
                              <p:par>
                                <p:cTn id="42" presetID="22" presetClass="entr" presetSubtype="8" dur="500" fill="hold" nodeType="clickEffect">
                                  <p:stCondLst>
                                    <p:cond delay="0"/>
                                  </p:stCondLst>
                                  <p:childTnLst>
                                    <p:set>
                                      <p:cBhvr additive="base">
                                        <p:cTn id="43" dur="1" fill="hold">
                                          <p:stCondLst>
                                            <p:cond delay="0"/>
                                          </p:stCondLst>
                                        </p:cTn>
                                        <p:tgtEl>
                                          <p:spTgt spid="593059"/>
                                        </p:tgtEl>
                                        <p:attrNameLst>
                                          <p:attrName>style.visibility</p:attrName>
                                        </p:attrNameLst>
                                      </p:cBhvr>
                                      <p:to>
                                        <p:strVal val="visible"/>
                                      </p:to>
                                    </p:set>
                                    <p:animEffect transition="in" filter="wipe(left)">
                                      <p:cBhvr additive="base">
                                        <p:cTn id="44" dur="500"/>
                                        <p:tgtEl>
                                          <p:spTgt spid="593059"/>
                                        </p:tgtEl>
                                      </p:cBhvr>
                                    </p:animEffect>
                                  </p:childTnLst>
                                </p:cTn>
                              </p:par>
                            </p:childTnLst>
                          </p:cTn>
                        </p:par>
                      </p:childTnLst>
                    </p:cTn>
                  </p:par>
                  <p:par>
                    <p:cTn id="45" fill="hold" nodeType="clickPar">
                      <p:stCondLst>
                        <p:cond delay="indefinite"/>
                      </p:stCondLst>
                      <p:childTnLst>
                        <p:par>
                          <p:cTn id="46" fill="hold" nodeType="afterGroup">
                            <p:stCondLst>
                              <p:cond delay="0"/>
                            </p:stCondLst>
                            <p:childTnLst>
                              <p:par>
                                <p:cTn id="47" presetID="22" presetClass="entr" presetSubtype="8" dur="500" fill="hold" nodeType="clickEffect">
                                  <p:stCondLst>
                                    <p:cond delay="0"/>
                                  </p:stCondLst>
                                  <p:childTnLst>
                                    <p:set>
                                      <p:cBhvr additive="base">
                                        <p:cTn id="48" dur="1" fill="hold">
                                          <p:stCondLst>
                                            <p:cond delay="0"/>
                                          </p:stCondLst>
                                        </p:cTn>
                                        <p:tgtEl>
                                          <p:spTgt spid="593060"/>
                                        </p:tgtEl>
                                        <p:attrNameLst>
                                          <p:attrName>style.visibility</p:attrName>
                                        </p:attrNameLst>
                                      </p:cBhvr>
                                      <p:to>
                                        <p:strVal val="visible"/>
                                      </p:to>
                                    </p:set>
                                    <p:animEffect transition="in" filter="wipe(left)">
                                      <p:cBhvr additive="base">
                                        <p:cTn id="49" dur="500"/>
                                        <p:tgtEl>
                                          <p:spTgt spid="593060"/>
                                        </p:tgtEl>
                                      </p:cBhvr>
                                    </p:animEffect>
                                  </p:childTnLst>
                                </p:cTn>
                              </p:par>
                            </p:childTnLst>
                          </p:cTn>
                        </p:par>
                      </p:childTnLst>
                    </p:cTn>
                  </p:par>
                  <p:par>
                    <p:cTn id="50" fill="hold" nodeType="clickPar">
                      <p:stCondLst>
                        <p:cond delay="indefinite"/>
                      </p:stCondLst>
                      <p:childTnLst>
                        <p:par>
                          <p:cTn id="51" fill="hold" nodeType="afterGroup">
                            <p:stCondLst>
                              <p:cond delay="0"/>
                            </p:stCondLst>
                            <p:childTnLst>
                              <p:par>
                                <p:cTn id="52" presetID="22" presetClass="entr" presetSubtype="8" dur="500" fill="hold" nodeType="clickEffect">
                                  <p:stCondLst>
                                    <p:cond delay="0"/>
                                  </p:stCondLst>
                                  <p:childTnLst>
                                    <p:set>
                                      <p:cBhvr additive="base">
                                        <p:cTn id="53" dur="1" fill="hold">
                                          <p:stCondLst>
                                            <p:cond delay="0"/>
                                          </p:stCondLst>
                                        </p:cTn>
                                        <p:tgtEl>
                                          <p:spTgt spid="593061"/>
                                        </p:tgtEl>
                                        <p:attrNameLst>
                                          <p:attrName>style.visibility</p:attrName>
                                        </p:attrNameLst>
                                      </p:cBhvr>
                                      <p:to>
                                        <p:strVal val="visible"/>
                                      </p:to>
                                    </p:set>
                                    <p:animEffect transition="in" filter="wipe(left)">
                                      <p:cBhvr additive="base">
                                        <p:cTn id="54" dur="500"/>
                                        <p:tgtEl>
                                          <p:spTgt spid="593061"/>
                                        </p:tgtEl>
                                      </p:cBhvr>
                                    </p:animEffect>
                                  </p:childTnLst>
                                </p:cTn>
                              </p:par>
                            </p:childTnLst>
                          </p:cTn>
                        </p:par>
                      </p:childTnLst>
                    </p:cTn>
                  </p:par>
                  <p:par>
                    <p:cTn id="55" fill="hold" nodeType="clickPar">
                      <p:stCondLst>
                        <p:cond delay="indefinite"/>
                      </p:stCondLst>
                      <p:childTnLst>
                        <p:par>
                          <p:cTn id="56" fill="hold" nodeType="afterGroup">
                            <p:stCondLst>
                              <p:cond delay="0"/>
                            </p:stCondLst>
                            <p:childTnLst>
                              <p:par>
                                <p:cTn id="57" presetID="17" presetClass="entr" presetSubtype="8" dur="500" fill="hold" nodeType="clickEffect">
                                  <p:stCondLst>
                                    <p:cond delay="0"/>
                                  </p:stCondLst>
                                  <p:childTnLst>
                                    <p:set>
                                      <p:cBhvr additive="base">
                                        <p:cTn id="58" dur="1" fill="hold">
                                          <p:stCondLst>
                                            <p:cond delay="0"/>
                                          </p:stCondLst>
                                        </p:cTn>
                                        <p:tgtEl>
                                          <p:spTgt spid="593067"/>
                                        </p:tgtEl>
                                        <p:attrNameLst>
                                          <p:attrName>style.visibility</p:attrName>
                                        </p:attrNameLst>
                                      </p:cBhvr>
                                      <p:to>
                                        <p:strVal val="visible"/>
                                      </p:to>
                                    </p:set>
                                    <p:anim calcmode="lin" valueType="num">
                                      <p:cBhvr additive="base">
                                        <p:cTn id="59" dur="500" fill="hold"/>
                                        <p:tgtEl>
                                          <p:spTgt spid="593067"/>
                                        </p:tgtEl>
                                        <p:attrNameLst>
                                          <p:attrName>ppt_x</p:attrName>
                                        </p:attrNameLst>
                                      </p:cBhvr>
                                      <p:tavLst>
                                        <p:tav tm="0">
                                          <p:val>
                                            <p:strVal val="#ppt_x-#ppt_w/2"/>
                                          </p:val>
                                        </p:tav>
                                        <p:tav tm="100000">
                                          <p:val>
                                            <p:strVal val="#ppt_x"/>
                                          </p:val>
                                        </p:tav>
                                      </p:tavLst>
                                    </p:anim>
                                    <p:anim calcmode="lin" valueType="num">
                                      <p:cBhvr additive="base">
                                        <p:cTn id="60" dur="500" fill="hold"/>
                                        <p:tgtEl>
                                          <p:spTgt spid="593067"/>
                                        </p:tgtEl>
                                        <p:attrNameLst>
                                          <p:attrName>ppt_y</p:attrName>
                                        </p:attrNameLst>
                                      </p:cBhvr>
                                      <p:tavLst>
                                        <p:tav tm="0">
                                          <p:val>
                                            <p:strVal val="#ppt_y"/>
                                          </p:val>
                                        </p:tav>
                                        <p:tav tm="100000">
                                          <p:val>
                                            <p:strVal val="#ppt_y"/>
                                          </p:val>
                                        </p:tav>
                                      </p:tavLst>
                                    </p:anim>
                                    <p:anim calcmode="lin" valueType="num">
                                      <p:cBhvr additive="base">
                                        <p:cTn id="61" dur="500" fill="hold"/>
                                        <p:tgtEl>
                                          <p:spTgt spid="593067"/>
                                        </p:tgtEl>
                                        <p:attrNameLst>
                                          <p:attrName>ppt_w</p:attrName>
                                        </p:attrNameLst>
                                      </p:cBhvr>
                                      <p:tavLst>
                                        <p:tav tm="0">
                                          <p:val>
                                            <p:fltVal val="0"/>
                                          </p:val>
                                        </p:tav>
                                        <p:tav tm="100000">
                                          <p:val>
                                            <p:strVal val="#ppt_w"/>
                                          </p:val>
                                        </p:tav>
                                      </p:tavLst>
                                    </p:anim>
                                    <p:anim calcmode="lin" valueType="num">
                                      <p:cBhvr additive="base">
                                        <p:cTn id="62" dur="500" fill="hold"/>
                                        <p:tgtEl>
                                          <p:spTgt spid="593067"/>
                                        </p:tgtEl>
                                        <p:attrNameLst>
                                          <p:attrName>ppt_h</p:attrName>
                                        </p:attrNameLst>
                                      </p:cBhvr>
                                      <p:tavLst>
                                        <p:tav tm="0">
                                          <p:val>
                                            <p:strVal val="#ppt_h"/>
                                          </p:val>
                                        </p:tav>
                                        <p:tav tm="100000">
                                          <p:val>
                                            <p:strVal val="#ppt_h"/>
                                          </p:val>
                                        </p:tav>
                                      </p:tavLst>
                                    </p:anim>
                                  </p:childTnLst>
                                </p:cTn>
                              </p:par>
                            </p:childTnLst>
                          </p:cTn>
                        </p:par>
                        <p:par>
                          <p:cTn id="63" fill="hold" nodeType="afterGroup">
                            <p:stCondLst>
                              <p:cond delay="500"/>
                            </p:stCondLst>
                            <p:childTnLst>
                              <p:par>
                                <p:cTn id="64" presetID="22" presetClass="entr" presetSubtype="8" dur="500" fill="hold" nodeType="afterEffect">
                                  <p:stCondLst>
                                    <p:cond delay="500"/>
                                  </p:stCondLst>
                                  <p:childTnLst>
                                    <p:set>
                                      <p:cBhvr additive="base">
                                        <p:cTn id="65" dur="1" fill="hold">
                                          <p:stCondLst>
                                            <p:cond delay="0"/>
                                          </p:stCondLst>
                                        </p:cTn>
                                        <p:tgtEl>
                                          <p:spTgt spid="593048"/>
                                        </p:tgtEl>
                                        <p:attrNameLst>
                                          <p:attrName>style.visibility</p:attrName>
                                        </p:attrNameLst>
                                      </p:cBhvr>
                                      <p:to>
                                        <p:strVal val="visible"/>
                                      </p:to>
                                    </p:set>
                                    <p:animEffect transition="in" filter="wipe(left)">
                                      <p:cBhvr additive="base">
                                        <p:cTn id="66" dur="500"/>
                                        <p:tgtEl>
                                          <p:spTgt spid="593048"/>
                                        </p:tgtEl>
                                      </p:cBhvr>
                                    </p:animEffect>
                                  </p:childTnLst>
                                </p:cTn>
                              </p:par>
                            </p:childTnLst>
                          </p:cTn>
                        </p:par>
                      </p:childTnLst>
                    </p:cTn>
                  </p:par>
                  <p:par>
                    <p:cTn id="67" fill="hold" nodeType="clickPar">
                      <p:stCondLst>
                        <p:cond delay="indefinite"/>
                      </p:stCondLst>
                      <p:childTnLst>
                        <p:par>
                          <p:cTn id="68" fill="hold" nodeType="afterGroup">
                            <p:stCondLst>
                              <p:cond delay="0"/>
                            </p:stCondLst>
                            <p:childTnLst>
                              <p:par>
                                <p:cTn id="69" presetID="22" presetClass="entr" presetSubtype="1" dur="500" fill="hold" nodeType="clickEffect">
                                  <p:stCondLst>
                                    <p:cond delay="0"/>
                                  </p:stCondLst>
                                  <p:childTnLst>
                                    <p:set>
                                      <p:cBhvr additive="base">
                                        <p:cTn id="70" dur="1" fill="hold">
                                          <p:stCondLst>
                                            <p:cond delay="0"/>
                                          </p:stCondLst>
                                        </p:cTn>
                                        <p:tgtEl>
                                          <p:spTgt spid="593063"/>
                                        </p:tgtEl>
                                        <p:attrNameLst>
                                          <p:attrName>style.visibility</p:attrName>
                                        </p:attrNameLst>
                                      </p:cBhvr>
                                      <p:to>
                                        <p:strVal val="visible"/>
                                      </p:to>
                                    </p:set>
                                    <p:animEffect transition="in" filter="wipe(up)">
                                      <p:cBhvr additive="base">
                                        <p:cTn id="71" dur="500"/>
                                        <p:tgtEl>
                                          <p:spTgt spid="593063"/>
                                        </p:tgtEl>
                                      </p:cBhvr>
                                    </p:animEffect>
                                  </p:childTnLst>
                                </p:cTn>
                              </p:par>
                            </p:childTnLst>
                          </p:cTn>
                        </p:par>
                      </p:childTnLst>
                    </p:cTn>
                  </p:par>
                  <p:par>
                    <p:cTn id="72" fill="hold" nodeType="clickPar">
                      <p:stCondLst>
                        <p:cond delay="indefinite"/>
                      </p:stCondLst>
                      <p:childTnLst>
                        <p:par>
                          <p:cTn id="73" fill="hold" nodeType="afterGroup">
                            <p:stCondLst>
                              <p:cond delay="0"/>
                            </p:stCondLst>
                            <p:childTnLst>
                              <p:par>
                                <p:cTn id="74" presetID="22" presetClass="entr" presetSubtype="8" dur="500" fill="hold" nodeType="clickEffect">
                                  <p:stCondLst>
                                    <p:cond delay="0"/>
                                  </p:stCondLst>
                                  <p:childTnLst>
                                    <p:set>
                                      <p:cBhvr additive="base">
                                        <p:cTn id="75" dur="1" fill="hold">
                                          <p:stCondLst>
                                            <p:cond delay="0"/>
                                          </p:stCondLst>
                                        </p:cTn>
                                        <p:tgtEl>
                                          <p:spTgt spid="593062"/>
                                        </p:tgtEl>
                                        <p:attrNameLst>
                                          <p:attrName>style.visibility</p:attrName>
                                        </p:attrNameLst>
                                      </p:cBhvr>
                                      <p:to>
                                        <p:strVal val="visible"/>
                                      </p:to>
                                    </p:set>
                                    <p:animEffect transition="in" filter="wipe(left)">
                                      <p:cBhvr additive="base">
                                        <p:cTn id="76" dur="500"/>
                                        <p:tgtEl>
                                          <p:spTgt spid="593062"/>
                                        </p:tgtEl>
                                      </p:cBhvr>
                                    </p:animEffect>
                                  </p:childTnLst>
                                </p:cTn>
                              </p:par>
                            </p:childTnLst>
                          </p:cTn>
                        </p:par>
                      </p:childTnLst>
                    </p:cTn>
                  </p:par>
                  <p:par>
                    <p:cTn id="77" fill="hold" nodeType="clickPar">
                      <p:stCondLst>
                        <p:cond delay="indefinite"/>
                      </p:stCondLst>
                      <p:childTnLst>
                        <p:par>
                          <p:cTn id="78" fill="hold" nodeType="afterGroup">
                            <p:stCondLst>
                              <p:cond delay="0"/>
                            </p:stCondLst>
                            <p:childTnLst>
                              <p:par>
                                <p:cTn id="79" presetID="17" presetClass="entr" presetSubtype="1" dur="500" fill="hold" nodeType="clickEffect">
                                  <p:stCondLst>
                                    <p:cond delay="0"/>
                                  </p:stCondLst>
                                  <p:childTnLst>
                                    <p:set>
                                      <p:cBhvr additive="base">
                                        <p:cTn id="80" dur="1" fill="hold">
                                          <p:stCondLst>
                                            <p:cond delay="0"/>
                                          </p:stCondLst>
                                        </p:cTn>
                                        <p:tgtEl>
                                          <p:spTgt spid="593068"/>
                                        </p:tgtEl>
                                        <p:attrNameLst>
                                          <p:attrName>style.visibility</p:attrName>
                                        </p:attrNameLst>
                                      </p:cBhvr>
                                      <p:to>
                                        <p:strVal val="visible"/>
                                      </p:to>
                                    </p:set>
                                    <p:anim calcmode="lin" valueType="num">
                                      <p:cBhvr additive="base">
                                        <p:cTn id="81" dur="500" fill="hold"/>
                                        <p:tgtEl>
                                          <p:spTgt spid="593068"/>
                                        </p:tgtEl>
                                        <p:attrNameLst>
                                          <p:attrName>ppt_x</p:attrName>
                                        </p:attrNameLst>
                                      </p:cBhvr>
                                      <p:tavLst>
                                        <p:tav tm="0">
                                          <p:val>
                                            <p:strVal val="#ppt_x"/>
                                          </p:val>
                                        </p:tav>
                                        <p:tav tm="100000">
                                          <p:val>
                                            <p:strVal val="#ppt_x"/>
                                          </p:val>
                                        </p:tav>
                                      </p:tavLst>
                                    </p:anim>
                                    <p:anim calcmode="lin" valueType="num">
                                      <p:cBhvr additive="base">
                                        <p:cTn id="82" dur="500" fill="hold"/>
                                        <p:tgtEl>
                                          <p:spTgt spid="593068"/>
                                        </p:tgtEl>
                                        <p:attrNameLst>
                                          <p:attrName>ppt_y</p:attrName>
                                        </p:attrNameLst>
                                      </p:cBhvr>
                                      <p:tavLst>
                                        <p:tav tm="0">
                                          <p:val>
                                            <p:strVal val="#ppt_y-#ppt_h/2"/>
                                          </p:val>
                                        </p:tav>
                                        <p:tav tm="100000">
                                          <p:val>
                                            <p:strVal val="#ppt_y"/>
                                          </p:val>
                                        </p:tav>
                                      </p:tavLst>
                                    </p:anim>
                                    <p:anim calcmode="lin" valueType="num">
                                      <p:cBhvr additive="base">
                                        <p:cTn id="83" dur="500" fill="hold"/>
                                        <p:tgtEl>
                                          <p:spTgt spid="593068"/>
                                        </p:tgtEl>
                                        <p:attrNameLst>
                                          <p:attrName>ppt_w</p:attrName>
                                        </p:attrNameLst>
                                      </p:cBhvr>
                                      <p:tavLst>
                                        <p:tav tm="0">
                                          <p:val>
                                            <p:strVal val="#ppt_w"/>
                                          </p:val>
                                        </p:tav>
                                        <p:tav tm="100000">
                                          <p:val>
                                            <p:strVal val="#ppt_w"/>
                                          </p:val>
                                        </p:tav>
                                      </p:tavLst>
                                    </p:anim>
                                    <p:anim calcmode="lin" valueType="num">
                                      <p:cBhvr additive="base">
                                        <p:cTn id="84" dur="500" fill="hold"/>
                                        <p:tgtEl>
                                          <p:spTgt spid="593068"/>
                                        </p:tgtEl>
                                        <p:attrNameLst>
                                          <p:attrName>ppt_h</p:attrName>
                                        </p:attrNameLst>
                                      </p:cBhvr>
                                      <p:tavLst>
                                        <p:tav tm="0">
                                          <p:val>
                                            <p:fltVal val="0"/>
                                          </p:val>
                                        </p:tav>
                                        <p:tav tm="100000">
                                          <p:val>
                                            <p:strVal val="#ppt_h"/>
                                          </p:val>
                                        </p:tav>
                                      </p:tavLst>
                                    </p:anim>
                                  </p:childTnLst>
                                </p:cTn>
                              </p:par>
                            </p:childTnLst>
                          </p:cTn>
                        </p:par>
                        <p:par>
                          <p:cTn id="85" fill="hold" nodeType="afterGroup">
                            <p:stCondLst>
                              <p:cond delay="500"/>
                            </p:stCondLst>
                            <p:childTnLst>
                              <p:par>
                                <p:cTn id="86" presetID="22" presetClass="entr" presetSubtype="8" dur="500" fill="hold" nodeType="afterEffect">
                                  <p:stCondLst>
                                    <p:cond delay="500"/>
                                  </p:stCondLst>
                                  <p:childTnLst>
                                    <p:set>
                                      <p:cBhvr additive="base">
                                        <p:cTn id="87" dur="1" fill="hold">
                                          <p:stCondLst>
                                            <p:cond delay="0"/>
                                          </p:stCondLst>
                                        </p:cTn>
                                        <p:tgtEl>
                                          <p:spTgt spid="593064"/>
                                        </p:tgtEl>
                                        <p:attrNameLst>
                                          <p:attrName>style.visibility</p:attrName>
                                        </p:attrNameLst>
                                      </p:cBhvr>
                                      <p:to>
                                        <p:strVal val="visible"/>
                                      </p:to>
                                    </p:set>
                                    <p:animEffect transition="in" filter="wipe(left)">
                                      <p:cBhvr additive="base">
                                        <p:cTn id="88" dur="500"/>
                                        <p:tgtEl>
                                          <p:spTgt spid="593064"/>
                                        </p:tgtEl>
                                      </p:cBhvr>
                                    </p:animEffect>
                                  </p:childTnLst>
                                </p:cTn>
                              </p:par>
                            </p:childTnLst>
                          </p:cTn>
                        </p:par>
                      </p:childTnLst>
                    </p:cTn>
                  </p:par>
                  <p:par>
                    <p:cTn id="89" fill="hold" nodeType="clickPar">
                      <p:stCondLst>
                        <p:cond delay="indefinite"/>
                      </p:stCondLst>
                      <p:childTnLst>
                        <p:par>
                          <p:cTn id="90" fill="hold" nodeType="afterGroup">
                            <p:stCondLst>
                              <p:cond delay="0"/>
                            </p:stCondLst>
                            <p:childTnLst>
                              <p:par>
                                <p:cTn id="91" presetID="22" presetClass="entr" presetSubtype="8" dur="500" fill="hold" nodeType="clickEffect">
                                  <p:stCondLst>
                                    <p:cond delay="0"/>
                                  </p:stCondLst>
                                  <p:childTnLst>
                                    <p:set>
                                      <p:cBhvr additive="base">
                                        <p:cTn id="92" dur="1" fill="hold">
                                          <p:stCondLst>
                                            <p:cond delay="0"/>
                                          </p:stCondLst>
                                        </p:cTn>
                                        <p:tgtEl>
                                          <p:spTgt spid="593065"/>
                                        </p:tgtEl>
                                        <p:attrNameLst>
                                          <p:attrName>style.visibility</p:attrName>
                                        </p:attrNameLst>
                                      </p:cBhvr>
                                      <p:to>
                                        <p:strVal val="visible"/>
                                      </p:to>
                                    </p:set>
                                    <p:animEffect transition="in" filter="wipe(left)">
                                      <p:cBhvr additive="base">
                                        <p:cTn id="93" dur="500"/>
                                        <p:tgtEl>
                                          <p:spTgt spid="593065"/>
                                        </p:tgtEl>
                                      </p:cBhvr>
                                    </p:animEffect>
                                  </p:childTnLst>
                                </p:cTn>
                              </p:par>
                            </p:childTnLst>
                          </p:cTn>
                        </p:par>
                      </p:childTnLst>
                    </p:cTn>
                  </p:par>
                  <p:par>
                    <p:cTn id="94" fill="hold" nodeType="clickPar">
                      <p:stCondLst>
                        <p:cond delay="indefinite"/>
                      </p:stCondLst>
                      <p:childTnLst>
                        <p:par>
                          <p:cTn id="95" fill="hold" nodeType="afterGroup">
                            <p:stCondLst>
                              <p:cond delay="0"/>
                            </p:stCondLst>
                            <p:childTnLst>
                              <p:par>
                                <p:cTn id="96" presetID="22" presetClass="entr" presetSubtype="8" dur="500" fill="hold" nodeType="clickEffect">
                                  <p:stCondLst>
                                    <p:cond delay="0"/>
                                  </p:stCondLst>
                                  <p:childTnLst>
                                    <p:set>
                                      <p:cBhvr additive="base">
                                        <p:cTn id="97" dur="1" fill="hold">
                                          <p:stCondLst>
                                            <p:cond delay="0"/>
                                          </p:stCondLst>
                                        </p:cTn>
                                        <p:tgtEl>
                                          <p:spTgt spid="593066"/>
                                        </p:tgtEl>
                                        <p:attrNameLst>
                                          <p:attrName>style.visibility</p:attrName>
                                        </p:attrNameLst>
                                      </p:cBhvr>
                                      <p:to>
                                        <p:strVal val="visible"/>
                                      </p:to>
                                    </p:set>
                                    <p:animEffect transition="in" filter="wipe(left)">
                                      <p:cBhvr additive="base">
                                        <p:cTn id="98" dur="500"/>
                                        <p:tgtEl>
                                          <p:spTgt spid="593066"/>
                                        </p:tgtEl>
                                      </p:cBhvr>
                                    </p:animEffect>
                                  </p:childTnLst>
                                </p:cTn>
                              </p:par>
                            </p:childTnLst>
                          </p:cTn>
                        </p:par>
                      </p:childTnLst>
                    </p:cTn>
                  </p:par>
                  <p:par>
                    <p:cTn id="99" fill="hold" nodeType="clickPar">
                      <p:stCondLst>
                        <p:cond delay="indefinite"/>
                      </p:stCondLst>
                      <p:childTnLst>
                        <p:par>
                          <p:cTn id="100" fill="hold" nodeType="afterGroup">
                            <p:stCondLst>
                              <p:cond delay="0"/>
                            </p:stCondLst>
                            <p:childTnLst>
                              <p:par>
                                <p:cTn id="101" presetID="9" presetClass="entr" presetSubtype="0" dur="500" fill="hold" grpId="1" nodeType="clickEffect">
                                  <p:stCondLst>
                                    <p:cond delay="0"/>
                                  </p:stCondLst>
                                  <p:childTnLst>
                                    <p:set>
                                      <p:cBhvr additive="base">
                                        <p:cTn id="102" dur="1" fill="hold">
                                          <p:stCondLst>
                                            <p:cond delay="0"/>
                                          </p:stCondLst>
                                        </p:cTn>
                                        <p:tgtEl>
                                          <p:spTgt spid="593069"/>
                                        </p:tgtEl>
                                        <p:attrNameLst>
                                          <p:attrName>style.visibility</p:attrName>
                                        </p:attrNameLst>
                                      </p:cBhvr>
                                      <p:to>
                                        <p:strVal val="visible"/>
                                      </p:to>
                                    </p:set>
                                    <p:animEffect transition="in" filter="dissolve">
                                      <p:cBhvr additive="base">
                                        <p:cTn id="103" dur="500"/>
                                        <p:tgtEl>
                                          <p:spTgt spid="5930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2899" grpId="0" build="p"/>
      <p:bldP spid="593069"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62"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长期供给曲线</a:t>
            </a:r>
          </a:p>
        </p:txBody>
      </p:sp>
      <p:sp>
        <p:nvSpPr>
          <p:cNvPr id="604163"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lnSpc>
                <a:spcPct val="160000"/>
              </a:lnSpc>
            </a:pPr>
            <a:r>
              <a:rPr lang="zh-CN" altLang="en-US"/>
              <a:t>推导行业长期供给曲线时，我们假设：</a:t>
            </a:r>
            <a:endParaRPr lang="zh-CN" altLang="en-US"/>
          </a:p>
          <a:p>
            <a:pPr lvl="1">
              <a:lnSpc>
                <a:spcPct val="160000"/>
              </a:lnSpc>
            </a:pPr>
            <a:r>
              <a:rPr lang="zh-CN" altLang="en-US">
                <a:latin typeface="Arial"/>
              </a:rPr>
              <a:t>所有厂商都能充分利用或获取现有生产技术；</a:t>
            </a:r>
            <a:endParaRPr lang="zh-CN" altLang="en-US">
              <a:latin typeface="Arial"/>
            </a:endParaRPr>
          </a:p>
          <a:p>
            <a:pPr lvl="1">
              <a:lnSpc>
                <a:spcPct val="160000"/>
              </a:lnSpc>
            </a:pPr>
            <a:r>
              <a:rPr lang="zh-CN" altLang="en-US">
                <a:latin typeface="Arial"/>
              </a:rPr>
              <a:t>产出是通过增加投入而不是通过技术进步实现的，即技术水平保持不变；</a:t>
            </a:r>
            <a:endParaRPr lang="zh-CN" altLang="en-US">
              <a:latin typeface="Arial"/>
            </a:endParaRPr>
          </a:p>
          <a:p>
            <a:pPr lvl="1">
              <a:lnSpc>
                <a:spcPct val="160000"/>
              </a:lnSpc>
            </a:pPr>
            <a:r>
              <a:rPr lang="zh-CN" altLang="en-US">
                <a:latin typeface="Arial"/>
              </a:rPr>
              <a:t>要素市场不因行业的扩张或收缩而变化，即要素市场结构保持不变。</a:t>
            </a:r>
            <a:endParaRPr lang="zh-CN" altLang="en-US">
              <a:latin typeface="Arial"/>
            </a:endParaRPr>
          </a:p>
        </p:txBody>
      </p:sp>
      <p:sp>
        <p:nvSpPr>
          <p:cNvPr id="604164"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04165" name="Slide Number Placeholder 5"/>
          <p:cNvSpPr>
            <a:spLocks noGrp="1"/>
          </p:cNvSpPr>
          <p:nvPr>
            <p:ph type="sldNum" sz="quarter" idx="4"/>
          </p:nvPr>
        </p:nvSpPr>
        <p:spPr/>
        <p:txBody>
          <a:bodyPr/>
          <a:lstStyle/>
          <a:p>
            <a:pPr lvl="0" algn="r">
              <a:spcBef>
                <a:spcPct val="50000"/>
              </a:spcBef>
            </a:pPr>
            <a:fld id="{09E07473-2DD2-44B2-B494-2670692F77CD}" type="slidenum">
              <a:rPr lang="en-AU" altLang="zh-CN" sz="1400">
                <a:solidFill>
                  <a:srgbClr val="FFFFFF"/>
                </a:solidFill>
                <a:latin typeface="Arial"/>
                <a:ea typeface="宋体" pitchFamily="2" charset="-122"/>
              </a:rPr>
              <a:t>15</a:t>
            </a:fld>
            <a:endParaRPr lang="en-US"/>
          </a:p>
        </p:txBody>
      </p:sp>
      <p:sp>
        <p:nvSpPr>
          <p:cNvPr id="604166" name="TextBox 604165"/>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(2)共55页，您现在浏览的是第15页!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96084" name=""/>
          <p:cNvGrpSpPr/>
          <p:nvPr/>
        </p:nvGrpSpPr>
        <p:grpSpPr>
          <a:xfrm>
            <a:off x="1543050" y="2451100"/>
            <a:ext cx="2114550" cy="2578100"/>
            <a:chOff x="1158" y="1282"/>
            <a:chExt cx="1163" cy="1417"/>
          </a:xfrm>
        </p:grpSpPr>
        <p:cxnSp>
          <p:nvCxnSpPr>
            <p:cNvPr id="596014" name=""/>
            <p:cNvCxnSpPr/>
            <p:nvPr/>
          </p:nvCxnSpPr>
          <p:spPr>
            <a:xfrm>
              <a:off x="1158" y="1282"/>
              <a:ext cx="1147" cy="1310"/>
            </a:xfrm>
            <a:prstGeom prst="line">
              <a:avLst/>
            </a:prstGeom>
            <a:noFill/>
            <a:ln w="38100">
              <a:solidFill>
                <a:srgbClr val="FF9900"/>
              </a:solidFill>
              <a:prstDash val="lgDash"/>
              <a:miter lim="800000"/>
            </a:ln>
            <a:effectLst/>
          </p:spPr>
        </p:cxnSp>
        <p:sp>
          <p:nvSpPr>
            <p:cNvPr id="596015" name=""/>
            <p:cNvSpPr/>
            <p:nvPr/>
          </p:nvSpPr>
          <p:spPr>
            <a:xfrm>
              <a:off x="2073" y="2448"/>
              <a:ext cx="248" cy="251"/>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sp>
        <p:nvSpPr>
          <p:cNvPr id="595970"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长期供给曲线</a:t>
            </a:r>
          </a:p>
        </p:txBody>
      </p:sp>
      <p:sp>
        <p:nvSpPr>
          <p:cNvPr id="595971"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成本递减行业(</a:t>
            </a:r>
            <a:r>
              <a:rPr lang="en-US" altLang="zh-CN" i="1"/>
              <a:t>decreasing-cost industry</a:t>
            </a:r>
            <a:r>
              <a:rPr lang="en-US" altLang="zh-CN"/>
              <a:t> )</a:t>
            </a:r>
            <a:endParaRPr lang="zh-CN" altLang="en-US"/>
          </a:p>
        </p:txBody>
      </p:sp>
      <p:grpSp>
        <p:nvGrpSpPr>
          <p:cNvPr id="595996" name=""/>
          <p:cNvGrpSpPr/>
          <p:nvPr/>
        </p:nvGrpSpPr>
        <p:grpSpPr>
          <a:xfrm>
            <a:off x="568325" y="1893888"/>
            <a:ext cx="8207375" cy="4354512"/>
            <a:chOff x="358" y="1193"/>
            <a:chExt cx="5170" cy="2743"/>
          </a:xfrm>
        </p:grpSpPr>
        <p:grpSp>
          <p:nvGrpSpPr>
            <p:cNvPr id="595997" name=""/>
            <p:cNvGrpSpPr/>
            <p:nvPr/>
          </p:nvGrpSpPr>
          <p:grpSpPr>
            <a:xfrm>
              <a:off x="2209" y="1193"/>
              <a:ext cx="3319" cy="2743"/>
              <a:chOff x="978" y="1440"/>
              <a:chExt cx="3429" cy="2743"/>
            </a:xfrm>
          </p:grpSpPr>
          <p:cxnSp>
            <p:nvCxnSpPr>
              <p:cNvPr id="595998" name=""/>
              <p:cNvCxnSpPr/>
              <p:nvPr/>
            </p:nvCxnSpPr>
            <p:spPr>
              <a:xfrm flipH="1">
                <a:off x="1260" y="1554"/>
                <a:ext cx="0" cy="2183"/>
              </a:xfrm>
              <a:prstGeom prst="line">
                <a:avLst/>
              </a:prstGeom>
              <a:noFill/>
              <a:ln w="25400">
                <a:solidFill>
                  <a:schemeClr val="tx1"/>
                </a:solidFill>
                <a:miter lim="800000"/>
                <a:headEnd type="triangle"/>
              </a:ln>
              <a:effectLst/>
            </p:spPr>
          </p:cxnSp>
          <p:cxnSp>
            <p:nvCxnSpPr>
              <p:cNvPr id="595999" name=""/>
              <p:cNvCxnSpPr/>
              <p:nvPr/>
            </p:nvCxnSpPr>
            <p:spPr>
              <a:xfrm>
                <a:off x="1260" y="3729"/>
                <a:ext cx="3031" cy="0"/>
              </a:xfrm>
              <a:prstGeom prst="line">
                <a:avLst/>
              </a:prstGeom>
              <a:noFill/>
              <a:ln w="25400">
                <a:solidFill>
                  <a:schemeClr val="tx1"/>
                </a:solidFill>
                <a:miter lim="800000"/>
                <a:tailEnd type="triangle"/>
              </a:ln>
              <a:effectLst/>
            </p:spPr>
          </p:cxnSp>
          <p:sp>
            <p:nvSpPr>
              <p:cNvPr id="596000" name=""/>
              <p:cNvSpPr/>
              <p:nvPr/>
            </p:nvSpPr>
            <p:spPr>
              <a:xfrm>
                <a:off x="1092" y="3677"/>
                <a:ext cx="192"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O</a:t>
                </a:r>
                <a:endParaRPr kumimoji="1" lang="en-US" altLang="zh-CN" sz="2000" b="1" i="1">
                  <a:solidFill>
                    <a:srgbClr val="FFFFFF"/>
                  </a:solidFill>
                  <a:ea typeface="宋体" pitchFamily="2" charset="-122"/>
                </a:endParaRPr>
              </a:p>
            </p:txBody>
          </p:sp>
          <p:sp>
            <p:nvSpPr>
              <p:cNvPr id="596001" name=""/>
              <p:cNvSpPr/>
              <p:nvPr/>
            </p:nvSpPr>
            <p:spPr>
              <a:xfrm>
                <a:off x="4167" y="3686"/>
                <a:ext cx="240"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Q</a:t>
                </a:r>
                <a:endParaRPr kumimoji="1" lang="en-US" altLang="zh-CN" sz="2000" b="1" i="1">
                  <a:solidFill>
                    <a:srgbClr val="FFFFFF"/>
                  </a:solidFill>
                  <a:ea typeface="宋体" pitchFamily="2" charset="-122"/>
                </a:endParaRPr>
              </a:p>
            </p:txBody>
          </p:sp>
          <p:sp>
            <p:nvSpPr>
              <p:cNvPr id="596002" name=""/>
              <p:cNvSpPr/>
              <p:nvPr/>
            </p:nvSpPr>
            <p:spPr>
              <a:xfrm>
                <a:off x="978" y="1440"/>
                <a:ext cx="261"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a:t>
                </a:r>
                <a:endParaRPr kumimoji="1" lang="en-US" altLang="zh-CN" sz="2000" b="1" i="1">
                  <a:solidFill>
                    <a:srgbClr val="FFFFFF"/>
                  </a:solidFill>
                  <a:ea typeface="宋体" pitchFamily="2" charset="-122"/>
                </a:endParaRPr>
              </a:p>
            </p:txBody>
          </p:sp>
          <p:sp>
            <p:nvSpPr>
              <p:cNvPr id="596003" name=""/>
              <p:cNvSpPr/>
              <p:nvPr/>
            </p:nvSpPr>
            <p:spPr>
              <a:xfrm>
                <a:off x="2494" y="3849"/>
                <a:ext cx="516"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US" i="1">
                    <a:solidFill>
                      <a:srgbClr val="FFFFFF"/>
                    </a:solidFill>
                    <a:ea typeface="宋体" pitchFamily="2" charset="-122"/>
                  </a:rPr>
                  <a:t>厂商</a:t>
                </a:r>
                <a:endParaRPr kumimoji="1" lang="en-US" altLang="zh-CN" i="1">
                  <a:solidFill>
                    <a:srgbClr val="FFFFFF"/>
                  </a:solidFill>
                  <a:ea typeface="宋体" pitchFamily="2" charset="-122"/>
                </a:endParaRPr>
              </a:p>
            </p:txBody>
          </p:sp>
        </p:grpSp>
        <p:grpSp>
          <p:nvGrpSpPr>
            <p:cNvPr id="596004" name=""/>
            <p:cNvGrpSpPr/>
            <p:nvPr/>
          </p:nvGrpSpPr>
          <p:grpSpPr>
            <a:xfrm>
              <a:off x="358" y="1232"/>
              <a:ext cx="2064" cy="2695"/>
              <a:chOff x="358" y="1232"/>
              <a:chExt cx="2064" cy="2695"/>
            </a:xfrm>
          </p:grpSpPr>
          <p:cxnSp>
            <p:nvCxnSpPr>
              <p:cNvPr id="596005" name=""/>
              <p:cNvCxnSpPr/>
              <p:nvPr/>
            </p:nvCxnSpPr>
            <p:spPr>
              <a:xfrm flipH="1">
                <a:off x="634" y="1324"/>
                <a:ext cx="0" cy="2160"/>
              </a:xfrm>
              <a:prstGeom prst="line">
                <a:avLst/>
              </a:prstGeom>
              <a:noFill/>
              <a:ln w="25400">
                <a:solidFill>
                  <a:schemeClr val="tx1"/>
                </a:solidFill>
                <a:miter lim="800000"/>
                <a:headEnd type="triangle"/>
              </a:ln>
              <a:effectLst/>
            </p:spPr>
          </p:cxnSp>
          <p:cxnSp>
            <p:nvCxnSpPr>
              <p:cNvPr id="596006" name=""/>
              <p:cNvCxnSpPr/>
              <p:nvPr/>
            </p:nvCxnSpPr>
            <p:spPr>
              <a:xfrm flipV="1">
                <a:off x="628" y="3478"/>
                <a:ext cx="1680" cy="0"/>
              </a:xfrm>
              <a:prstGeom prst="line">
                <a:avLst/>
              </a:prstGeom>
              <a:noFill/>
              <a:ln w="25400">
                <a:solidFill>
                  <a:schemeClr val="tx1"/>
                </a:solidFill>
                <a:miter lim="800000"/>
                <a:tailEnd type="triangle"/>
              </a:ln>
              <a:effectLst/>
            </p:spPr>
          </p:cxnSp>
          <p:sp>
            <p:nvSpPr>
              <p:cNvPr id="596007" name=""/>
              <p:cNvSpPr/>
              <p:nvPr/>
            </p:nvSpPr>
            <p:spPr>
              <a:xfrm>
                <a:off x="460" y="3432"/>
                <a:ext cx="192"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O</a:t>
                </a:r>
                <a:endParaRPr kumimoji="1" lang="en-US" altLang="zh-CN" sz="2000" b="1" i="1">
                  <a:solidFill>
                    <a:srgbClr val="FFFFFF"/>
                  </a:solidFill>
                  <a:ea typeface="宋体" pitchFamily="2" charset="-122"/>
                </a:endParaRPr>
              </a:p>
            </p:txBody>
          </p:sp>
          <p:sp>
            <p:nvSpPr>
              <p:cNvPr id="596008" name=""/>
              <p:cNvSpPr/>
              <p:nvPr/>
            </p:nvSpPr>
            <p:spPr>
              <a:xfrm>
                <a:off x="2182" y="3451"/>
                <a:ext cx="240"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Q</a:t>
                </a:r>
                <a:endParaRPr kumimoji="1" lang="en-US" altLang="zh-CN" sz="2000" b="1" i="1">
                  <a:solidFill>
                    <a:srgbClr val="FFFFFF"/>
                  </a:solidFill>
                  <a:ea typeface="宋体" pitchFamily="2" charset="-122"/>
                </a:endParaRPr>
              </a:p>
            </p:txBody>
          </p:sp>
          <p:sp>
            <p:nvSpPr>
              <p:cNvPr id="596009" name=""/>
              <p:cNvSpPr/>
              <p:nvPr/>
            </p:nvSpPr>
            <p:spPr>
              <a:xfrm>
                <a:off x="358" y="1232"/>
                <a:ext cx="288" cy="288"/>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b="1" i="1">
                    <a:solidFill>
                      <a:srgbClr val="FFFFFF"/>
                    </a:solidFill>
                    <a:ea typeface="宋体" pitchFamily="2" charset="-122"/>
                  </a:rPr>
                  <a:t>＄</a:t>
                </a:r>
                <a:endParaRPr kumimoji="1" lang="en-US" altLang="zh-CN" sz="2000" b="1" i="1">
                  <a:solidFill>
                    <a:srgbClr val="FFFFFF"/>
                  </a:solidFill>
                  <a:ea typeface="宋体" pitchFamily="2" charset="-122"/>
                </a:endParaRPr>
              </a:p>
            </p:txBody>
          </p:sp>
          <p:sp>
            <p:nvSpPr>
              <p:cNvPr id="596010" name=""/>
              <p:cNvSpPr/>
              <p:nvPr/>
            </p:nvSpPr>
            <p:spPr>
              <a:xfrm>
                <a:off x="1242" y="3593"/>
                <a:ext cx="500"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US" i="1">
                    <a:solidFill>
                      <a:srgbClr val="FFFFFF"/>
                    </a:solidFill>
                    <a:ea typeface="宋体" pitchFamily="2" charset="-122"/>
                  </a:rPr>
                  <a:t>行业</a:t>
                </a:r>
                <a:endParaRPr kumimoji="1" lang="en-US" altLang="zh-CN" i="1">
                  <a:solidFill>
                    <a:srgbClr val="FFFFFF"/>
                  </a:solidFill>
                  <a:ea typeface="宋体" pitchFamily="2" charset="-122"/>
                </a:endParaRPr>
              </a:p>
            </p:txBody>
          </p:sp>
        </p:grpSp>
      </p:grpSp>
      <p:grpSp>
        <p:nvGrpSpPr>
          <p:cNvPr id="596104" name=""/>
          <p:cNvGrpSpPr/>
          <p:nvPr/>
        </p:nvGrpSpPr>
        <p:grpSpPr>
          <a:xfrm>
            <a:off x="1176338" y="3527425"/>
            <a:ext cx="2530475" cy="1270000"/>
            <a:chOff x="741" y="2222"/>
            <a:chExt cx="1594" cy="800"/>
          </a:xfrm>
        </p:grpSpPr>
        <p:sp>
          <p:nvSpPr>
            <p:cNvPr id="596095" name=""/>
            <p:cNvSpPr/>
            <p:nvPr/>
          </p:nvSpPr>
          <p:spPr bwMode="auto">
            <a:xfrm>
              <a:off x="741" y="2222"/>
              <a:ext cx="1517" cy="548"/>
            </a:xfrm>
            <a:custGeom>
              <a:rect l="l" t="t" r="r" b="b"/>
              <a:pathLst>
                <a:path w="1517" h="548">
                  <a:moveTo>
                    <a:pt x="0" y="0"/>
                  </a:moveTo>
                  <a:cubicBezTo>
                    <a:pt x="75" y="44"/>
                    <a:pt x="274" y="189"/>
                    <a:pt x="448" y="265"/>
                  </a:cubicBezTo>
                  <a:cubicBezTo>
                    <a:pt x="622" y="341"/>
                    <a:pt x="864" y="410"/>
                    <a:pt x="1042" y="457"/>
                  </a:cubicBezTo>
                  <a:cubicBezTo>
                    <a:pt x="1220" y="504"/>
                    <a:pt x="1418" y="529"/>
                    <a:pt x="1517" y="548"/>
                  </a:cubicBezTo>
                </a:path>
              </a:pathLst>
            </a:custGeom>
            <a:noFill/>
            <a:ln w="38100" cap="flat" cmpd="sng">
              <a:solidFill>
                <a:schemeClr val="accent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6067" name=""/>
            <p:cNvSpPr/>
            <p:nvPr/>
          </p:nvSpPr>
          <p:spPr>
            <a:xfrm>
              <a:off x="2016" y="2688"/>
              <a:ext cx="319"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chemeClr val="accent1"/>
                  </a:solidFill>
                  <a:ea typeface="宋体" pitchFamily="2" charset="-122"/>
                </a:rPr>
                <a:t>LS</a:t>
              </a:r>
              <a:endParaRPr kumimoji="1" lang="en-US" altLang="zh-CN" i="1">
                <a:solidFill>
                  <a:schemeClr val="accent1"/>
                </a:solidFill>
                <a:ea typeface="宋体" pitchFamily="2" charset="-122"/>
              </a:endParaRPr>
            </a:p>
          </p:txBody>
        </p:sp>
      </p:grpSp>
      <p:grpSp>
        <p:nvGrpSpPr>
          <p:cNvPr id="596016" name=""/>
          <p:cNvGrpSpPr/>
          <p:nvPr/>
        </p:nvGrpSpPr>
        <p:grpSpPr>
          <a:xfrm>
            <a:off x="631825" y="2579688"/>
            <a:ext cx="2981325" cy="3305175"/>
            <a:chOff x="398" y="1625"/>
            <a:chExt cx="1878" cy="2082"/>
          </a:xfrm>
        </p:grpSpPr>
        <p:grpSp>
          <p:nvGrpSpPr>
            <p:cNvPr id="596017" name=""/>
            <p:cNvGrpSpPr/>
            <p:nvPr/>
          </p:nvGrpSpPr>
          <p:grpSpPr>
            <a:xfrm>
              <a:off x="398" y="1625"/>
              <a:ext cx="1861" cy="2082"/>
              <a:chOff x="398" y="1625"/>
              <a:chExt cx="1861" cy="2082"/>
            </a:xfrm>
          </p:grpSpPr>
          <p:grpSp>
            <p:nvGrpSpPr>
              <p:cNvPr id="596018" name=""/>
              <p:cNvGrpSpPr/>
              <p:nvPr/>
            </p:nvGrpSpPr>
            <p:grpSpPr>
              <a:xfrm>
                <a:off x="703" y="1625"/>
                <a:ext cx="1356" cy="1671"/>
                <a:chOff x="703" y="1625"/>
                <a:chExt cx="1356" cy="1671"/>
              </a:xfrm>
            </p:grpSpPr>
            <p:cxnSp>
              <p:nvCxnSpPr>
                <p:cNvPr id="596019" name=""/>
                <p:cNvCxnSpPr/>
                <p:nvPr/>
              </p:nvCxnSpPr>
              <p:spPr>
                <a:xfrm flipH="1">
                  <a:off x="703" y="1849"/>
                  <a:ext cx="1344" cy="1447"/>
                </a:xfrm>
                <a:prstGeom prst="line">
                  <a:avLst/>
                </a:prstGeom>
                <a:noFill/>
                <a:ln w="38100">
                  <a:solidFill>
                    <a:srgbClr val="3366FF"/>
                  </a:solidFill>
                  <a:miter lim="800000"/>
                </a:ln>
                <a:effectLst/>
              </p:spPr>
            </p:cxnSp>
            <p:sp>
              <p:nvSpPr>
                <p:cNvPr id="596020" name=""/>
                <p:cNvSpPr/>
                <p:nvPr/>
              </p:nvSpPr>
              <p:spPr>
                <a:xfrm>
                  <a:off x="1812" y="1625"/>
                  <a:ext cx="247"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S</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grpSp>
          <p:grpSp>
            <p:nvGrpSpPr>
              <p:cNvPr id="596021" name=""/>
              <p:cNvGrpSpPr/>
              <p:nvPr/>
            </p:nvGrpSpPr>
            <p:grpSpPr>
              <a:xfrm>
                <a:off x="697" y="1763"/>
                <a:ext cx="1562" cy="1680"/>
                <a:chOff x="714" y="1914"/>
                <a:chExt cx="1562" cy="1680"/>
              </a:xfrm>
            </p:grpSpPr>
            <p:cxnSp>
              <p:nvCxnSpPr>
                <p:cNvPr id="596022" name=""/>
                <p:cNvCxnSpPr/>
                <p:nvPr/>
              </p:nvCxnSpPr>
              <p:spPr>
                <a:xfrm>
                  <a:off x="714" y="1914"/>
                  <a:ext cx="1344" cy="1536"/>
                </a:xfrm>
                <a:prstGeom prst="line">
                  <a:avLst/>
                </a:prstGeom>
                <a:noFill/>
                <a:ln w="38100">
                  <a:solidFill>
                    <a:srgbClr val="FF9900"/>
                  </a:solidFill>
                  <a:miter lim="800000"/>
                </a:ln>
                <a:effectLst/>
              </p:spPr>
            </p:cxnSp>
            <p:sp>
              <p:nvSpPr>
                <p:cNvPr id="596023" name=""/>
                <p:cNvSpPr/>
                <p:nvPr/>
              </p:nvSpPr>
              <p:spPr>
                <a:xfrm>
                  <a:off x="1992" y="3306"/>
                  <a:ext cx="284"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grpSp>
          <p:grpSp>
            <p:nvGrpSpPr>
              <p:cNvPr id="596024" name=""/>
              <p:cNvGrpSpPr/>
              <p:nvPr/>
            </p:nvGrpSpPr>
            <p:grpSpPr>
              <a:xfrm>
                <a:off x="398" y="2219"/>
                <a:ext cx="1203" cy="1488"/>
                <a:chOff x="415" y="2370"/>
                <a:chExt cx="1203" cy="1488"/>
              </a:xfrm>
            </p:grpSpPr>
            <p:sp>
              <p:nvSpPr>
                <p:cNvPr id="596025" name=""/>
                <p:cNvSpPr/>
                <p:nvPr/>
              </p:nvSpPr>
              <p:spPr>
                <a:xfrm>
                  <a:off x="415" y="2568"/>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6026" name=""/>
                <p:cNvSpPr/>
                <p:nvPr/>
              </p:nvSpPr>
              <p:spPr>
                <a:xfrm>
                  <a:off x="1279" y="2370"/>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6027" name=""/>
                <p:cNvSpPr/>
                <p:nvPr/>
              </p:nvSpPr>
              <p:spPr>
                <a:xfrm>
                  <a:off x="1375" y="2677"/>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6028" name=""/>
                <p:cNvCxnSpPr/>
                <p:nvPr/>
              </p:nvCxnSpPr>
              <p:spPr>
                <a:xfrm flipH="1">
                  <a:off x="1413" y="2736"/>
                  <a:ext cx="0" cy="893"/>
                </a:xfrm>
                <a:prstGeom prst="line">
                  <a:avLst/>
                </a:prstGeom>
                <a:noFill/>
                <a:ln w="19050">
                  <a:solidFill>
                    <a:schemeClr val="tx1"/>
                  </a:solidFill>
                  <a:prstDash val="lgDash"/>
                  <a:miter lim="800000"/>
                </a:ln>
                <a:effectLst/>
              </p:spPr>
            </p:cxnSp>
            <p:sp>
              <p:nvSpPr>
                <p:cNvPr id="596029" name=""/>
                <p:cNvSpPr/>
                <p:nvPr/>
              </p:nvSpPr>
              <p:spPr>
                <a:xfrm>
                  <a:off x="1276" y="3570"/>
                  <a:ext cx="342"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T1</a:t>
                  </a:r>
                  <a:endParaRPr kumimoji="1" lang="en-US" altLang="zh-CN" sz="2000" i="1">
                    <a:solidFill>
                      <a:srgbClr val="FFFFFF"/>
                    </a:solidFill>
                    <a:ea typeface="宋体" pitchFamily="2" charset="-122"/>
                  </a:endParaRPr>
                </a:p>
              </p:txBody>
            </p:sp>
            <p:cxnSp>
              <p:nvCxnSpPr>
                <p:cNvPr id="596030" name=""/>
                <p:cNvCxnSpPr/>
                <p:nvPr/>
              </p:nvCxnSpPr>
              <p:spPr>
                <a:xfrm>
                  <a:off x="663" y="2715"/>
                  <a:ext cx="768" cy="0"/>
                </a:xfrm>
                <a:prstGeom prst="line">
                  <a:avLst/>
                </a:prstGeom>
                <a:noFill/>
                <a:ln w="19050">
                  <a:solidFill>
                    <a:schemeClr val="tx1"/>
                  </a:solidFill>
                  <a:prstDash val="lgDash"/>
                  <a:miter lim="800000"/>
                </a:ln>
                <a:effectLst/>
              </p:spPr>
            </p:cxnSp>
          </p:grpSp>
        </p:grpSp>
        <p:cxnSp>
          <p:nvCxnSpPr>
            <p:cNvPr id="596031" name=""/>
            <p:cNvCxnSpPr/>
            <p:nvPr/>
          </p:nvCxnSpPr>
          <p:spPr>
            <a:xfrm>
              <a:off x="646" y="2558"/>
              <a:ext cx="1630" cy="0"/>
            </a:xfrm>
            <a:prstGeom prst="line">
              <a:avLst/>
            </a:prstGeom>
            <a:noFill/>
            <a:ln w="19050">
              <a:solidFill>
                <a:schemeClr val="tx1"/>
              </a:solidFill>
              <a:prstDash val="lgDash"/>
              <a:miter lim="800000"/>
            </a:ln>
            <a:effectLst/>
          </p:spPr>
        </p:cxnSp>
      </p:grpSp>
      <p:sp>
        <p:nvSpPr>
          <p:cNvPr id="596012" name=""/>
          <p:cNvSpPr/>
          <p:nvPr/>
        </p:nvSpPr>
        <p:spPr>
          <a:xfrm>
            <a:off x="1662112" y="4710112"/>
            <a:ext cx="914400" cy="304800"/>
          </a:xfrm>
          <a:prstGeom prst="rightArrow">
            <a:avLst>
              <a:gd name="adj1" fmla="val 50000"/>
              <a:gd name="adj2" fmla="val 75000"/>
            </a:avLst>
          </a:prstGeom>
          <a:solidFill>
            <a:srgbClr val="FF0000"/>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nvGrpSpPr>
          <p:cNvPr id="596050" name=""/>
          <p:cNvGrpSpPr/>
          <p:nvPr/>
        </p:nvGrpSpPr>
        <p:grpSpPr>
          <a:xfrm>
            <a:off x="2152650" y="3525838"/>
            <a:ext cx="1512888" cy="1898650"/>
            <a:chOff x="1120" y="1970"/>
            <a:chExt cx="1152" cy="1446"/>
          </a:xfrm>
        </p:grpSpPr>
        <p:sp>
          <p:nvSpPr>
            <p:cNvPr id="596051" name=""/>
            <p:cNvSpPr/>
            <p:nvPr/>
          </p:nvSpPr>
          <p:spPr>
            <a:xfrm>
              <a:off x="1972" y="1970"/>
              <a:ext cx="300" cy="34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S</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cxnSp>
          <p:nvCxnSpPr>
            <p:cNvPr id="596052" name=""/>
            <p:cNvCxnSpPr/>
            <p:nvPr/>
          </p:nvCxnSpPr>
          <p:spPr>
            <a:xfrm flipH="1">
              <a:off x="1120" y="2220"/>
              <a:ext cx="1111" cy="1196"/>
            </a:xfrm>
            <a:prstGeom prst="line">
              <a:avLst/>
            </a:prstGeom>
            <a:noFill/>
            <a:ln w="38100">
              <a:solidFill>
                <a:srgbClr val="3366FF"/>
              </a:solidFill>
              <a:prstDash val="lgDash"/>
              <a:miter lim="800000"/>
            </a:ln>
            <a:effectLst/>
          </p:spPr>
        </p:cxnSp>
      </p:grpSp>
      <p:sp>
        <p:nvSpPr>
          <p:cNvPr id="596058" name=""/>
          <p:cNvSpPr/>
          <p:nvPr/>
        </p:nvSpPr>
        <p:spPr>
          <a:xfrm>
            <a:off x="1700212" y="3257550"/>
            <a:ext cx="533400" cy="228600"/>
          </a:xfrm>
          <a:prstGeom prst="rightArrow">
            <a:avLst>
              <a:gd name="adj1" fmla="val 50000"/>
              <a:gd name="adj2" fmla="val 58333"/>
            </a:avLst>
          </a:prstGeom>
          <a:solidFill>
            <a:srgbClr val="FF0000"/>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6060" name=""/>
          <p:cNvCxnSpPr/>
          <p:nvPr/>
        </p:nvCxnSpPr>
        <p:spPr>
          <a:xfrm flipH="1">
            <a:off x="533400" y="4044950"/>
            <a:ext cx="0" cy="312738"/>
          </a:xfrm>
          <a:prstGeom prst="line">
            <a:avLst/>
          </a:prstGeom>
          <a:noFill/>
          <a:ln w="25400">
            <a:solidFill>
              <a:srgbClr val="FF0000"/>
            </a:solidFill>
            <a:miter lim="800000"/>
            <a:tailEnd type="triangle"/>
          </a:ln>
          <a:effectLst/>
        </p:spPr>
      </p:cxnSp>
      <p:cxnSp>
        <p:nvCxnSpPr>
          <p:cNvPr id="596061" name=""/>
          <p:cNvCxnSpPr/>
          <p:nvPr/>
        </p:nvCxnSpPr>
        <p:spPr>
          <a:xfrm rot="5400000" flipH="1" flipV="1">
            <a:off x="2714625" y="4895850"/>
            <a:ext cx="0" cy="876300"/>
          </a:xfrm>
          <a:prstGeom prst="line">
            <a:avLst/>
          </a:prstGeom>
          <a:noFill/>
          <a:ln w="25400">
            <a:solidFill>
              <a:srgbClr val="FF0000"/>
            </a:solidFill>
            <a:miter lim="800000"/>
            <a:tailEnd type="triangle" len="lg"/>
          </a:ln>
          <a:effectLst/>
        </p:spPr>
      </p:cxnSp>
      <p:grpSp>
        <p:nvGrpSpPr>
          <p:cNvPr id="596097" name=""/>
          <p:cNvGrpSpPr/>
          <p:nvPr/>
        </p:nvGrpSpPr>
        <p:grpSpPr>
          <a:xfrm>
            <a:off x="3540125" y="3124200"/>
            <a:ext cx="5403850" cy="2754312"/>
            <a:chOff x="2230" y="1968"/>
            <a:chExt cx="3404" cy="1735"/>
          </a:xfrm>
        </p:grpSpPr>
        <p:grpSp>
          <p:nvGrpSpPr>
            <p:cNvPr id="596090" name=""/>
            <p:cNvGrpSpPr/>
            <p:nvPr/>
          </p:nvGrpSpPr>
          <p:grpSpPr>
            <a:xfrm>
              <a:off x="2230" y="1968"/>
              <a:ext cx="3404" cy="740"/>
              <a:chOff x="2230" y="1968"/>
              <a:chExt cx="3404" cy="740"/>
            </a:xfrm>
          </p:grpSpPr>
          <p:grpSp>
            <p:nvGrpSpPr>
              <p:cNvPr id="595980" name=""/>
              <p:cNvGrpSpPr/>
              <p:nvPr/>
            </p:nvGrpSpPr>
            <p:grpSpPr>
              <a:xfrm>
                <a:off x="2230" y="2399"/>
                <a:ext cx="3404" cy="309"/>
                <a:chOff x="2248" y="2646"/>
                <a:chExt cx="3516" cy="309"/>
              </a:xfrm>
            </p:grpSpPr>
            <p:cxnSp>
              <p:nvCxnSpPr>
                <p:cNvPr id="595981" name=""/>
                <p:cNvCxnSpPr/>
                <p:nvPr/>
              </p:nvCxnSpPr>
              <p:spPr>
                <a:xfrm>
                  <a:off x="2505" y="2811"/>
                  <a:ext cx="3031" cy="0"/>
                </a:xfrm>
                <a:prstGeom prst="line">
                  <a:avLst/>
                </a:prstGeom>
                <a:noFill/>
                <a:ln w="38100">
                  <a:solidFill>
                    <a:srgbClr val="CC99FF"/>
                  </a:solidFill>
                  <a:miter lim="800000"/>
                </a:ln>
                <a:effectLst/>
              </p:spPr>
            </p:cxnSp>
            <p:sp>
              <p:nvSpPr>
                <p:cNvPr id="595982" name=""/>
                <p:cNvSpPr/>
                <p:nvPr/>
              </p:nvSpPr>
              <p:spPr>
                <a:xfrm>
                  <a:off x="5508" y="2646"/>
                  <a:ext cx="25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5983" name=""/>
                <p:cNvSpPr/>
                <p:nvPr/>
              </p:nvSpPr>
              <p:spPr>
                <a:xfrm>
                  <a:off x="2248" y="2667"/>
                  <a:ext cx="274"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grpSp>
          <p:grpSp>
            <p:nvGrpSpPr>
              <p:cNvPr id="596070" name=""/>
              <p:cNvGrpSpPr/>
              <p:nvPr/>
            </p:nvGrpSpPr>
            <p:grpSpPr>
              <a:xfrm>
                <a:off x="2971" y="1968"/>
                <a:ext cx="2311" cy="593"/>
                <a:chOff x="2971" y="1968"/>
                <a:chExt cx="2311" cy="593"/>
              </a:xfrm>
            </p:grpSpPr>
            <p:grpSp>
              <p:nvGrpSpPr>
                <p:cNvPr id="596069" name=""/>
                <p:cNvGrpSpPr/>
                <p:nvPr/>
              </p:nvGrpSpPr>
              <p:grpSpPr>
                <a:xfrm>
                  <a:off x="2971" y="1968"/>
                  <a:ext cx="2311" cy="593"/>
                  <a:chOff x="2971" y="1968"/>
                  <a:chExt cx="2311" cy="593"/>
                </a:xfrm>
              </p:grpSpPr>
              <p:sp>
                <p:nvSpPr>
                  <p:cNvPr id="595978" name=""/>
                  <p:cNvSpPr/>
                  <p:nvPr/>
                </p:nvSpPr>
                <p:spPr bwMode="auto">
                  <a:xfrm>
                    <a:off x="2971" y="2176"/>
                    <a:ext cx="1930" cy="385"/>
                  </a:xfrm>
                  <a:custGeom>
                    <a:rect l="l" t="t" r="r" b="b"/>
                    <a:pathLst>
                      <a:path w="1929" h="385">
                        <a:moveTo>
                          <a:pt x="0" y="27"/>
                        </a:moveTo>
                        <a:cubicBezTo>
                          <a:pt x="75" y="70"/>
                          <a:pt x="277" y="219"/>
                          <a:pt x="443" y="278"/>
                        </a:cubicBezTo>
                        <a:cubicBezTo>
                          <a:pt x="609" y="337"/>
                          <a:pt x="811" y="385"/>
                          <a:pt x="993" y="379"/>
                        </a:cubicBezTo>
                        <a:cubicBezTo>
                          <a:pt x="1174" y="373"/>
                          <a:pt x="1376" y="305"/>
                          <a:pt x="1532" y="242"/>
                        </a:cubicBezTo>
                        <a:cubicBezTo>
                          <a:pt x="1688" y="179"/>
                          <a:pt x="1847" y="50"/>
                          <a:pt x="1930" y="0"/>
                        </a:cubicBezTo>
                      </a:path>
                    </a:pathLst>
                  </a:custGeom>
                  <a:noFill/>
                  <a:ln w="38100" cap="flat" cmpd="sng">
                    <a:solidFill>
                      <a:srgbClr val="00CCFF"/>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5979" name=""/>
                  <p:cNvSpPr/>
                  <p:nvPr/>
                </p:nvSpPr>
                <p:spPr>
                  <a:xfrm>
                    <a:off x="4896" y="1968"/>
                    <a:ext cx="386"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LAC</a:t>
                    </a:r>
                    <a:r>
                      <a:rPr lang="en-US" altLang="zh-CN" sz="2000" i="1" baseline="-25000">
                        <a:ea typeface="宋体" pitchFamily="2" charset="-122"/>
                      </a:rPr>
                      <a:t>1</a:t>
                    </a:r>
                    <a:endParaRPr lang="en-US" altLang="zh-CN" sz="2000" i="1">
                      <a:ea typeface="宋体" pitchFamily="2" charset="-122"/>
                    </a:endParaRPr>
                  </a:p>
                </p:txBody>
              </p:sp>
            </p:grpSp>
            <p:grpSp>
              <p:nvGrpSpPr>
                <p:cNvPr id="596068" name=""/>
                <p:cNvGrpSpPr/>
                <p:nvPr/>
              </p:nvGrpSpPr>
              <p:grpSpPr>
                <a:xfrm>
                  <a:off x="3410" y="1975"/>
                  <a:ext cx="1193" cy="562"/>
                  <a:chOff x="3410" y="1975"/>
                  <a:chExt cx="1193" cy="562"/>
                </a:xfrm>
              </p:grpSpPr>
              <p:sp>
                <p:nvSpPr>
                  <p:cNvPr id="595994" name=""/>
                  <p:cNvSpPr/>
                  <p:nvPr/>
                </p:nvSpPr>
                <p:spPr bwMode="auto">
                  <a:xfrm>
                    <a:off x="3410" y="2176"/>
                    <a:ext cx="979" cy="361"/>
                  </a:xfrm>
                  <a:custGeom>
                    <a:rect l="l" t="t" r="r" b="b"/>
                    <a:pathLst>
                      <a:path w="979" h="361">
                        <a:moveTo>
                          <a:pt x="0" y="0"/>
                        </a:moveTo>
                        <a:cubicBezTo>
                          <a:pt x="14" y="20"/>
                          <a:pt x="50" y="73"/>
                          <a:pt x="83" y="111"/>
                        </a:cubicBezTo>
                        <a:cubicBezTo>
                          <a:pt x="116" y="149"/>
                          <a:pt x="151" y="193"/>
                          <a:pt x="198" y="230"/>
                        </a:cubicBezTo>
                        <a:cubicBezTo>
                          <a:pt x="245" y="267"/>
                          <a:pt x="313" y="309"/>
                          <a:pt x="366" y="330"/>
                        </a:cubicBezTo>
                        <a:cubicBezTo>
                          <a:pt x="420" y="351"/>
                          <a:pt x="457" y="361"/>
                          <a:pt x="516" y="358"/>
                        </a:cubicBezTo>
                        <a:cubicBezTo>
                          <a:pt x="575" y="355"/>
                          <a:pt x="667" y="334"/>
                          <a:pt x="723" y="311"/>
                        </a:cubicBezTo>
                        <a:cubicBezTo>
                          <a:pt x="779" y="288"/>
                          <a:pt x="818" y="252"/>
                          <a:pt x="853" y="220"/>
                        </a:cubicBezTo>
                        <a:cubicBezTo>
                          <a:pt x="888" y="188"/>
                          <a:pt x="912" y="153"/>
                          <a:pt x="933" y="119"/>
                        </a:cubicBezTo>
                        <a:cubicBezTo>
                          <a:pt x="954" y="85"/>
                          <a:pt x="970" y="39"/>
                          <a:pt x="979" y="18"/>
                        </a:cubicBezTo>
                      </a:path>
                    </a:pathLst>
                  </a:custGeom>
                  <a:noFill/>
                  <a:ln w="38100" cap="flat" cmpd="sng">
                    <a:solidFill>
                      <a:schemeClr val="tx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5995" name=""/>
                  <p:cNvSpPr/>
                  <p:nvPr/>
                </p:nvSpPr>
                <p:spPr>
                  <a:xfrm>
                    <a:off x="4217" y="1975"/>
                    <a:ext cx="386"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SAC</a:t>
                    </a:r>
                    <a:r>
                      <a:rPr lang="en-US" altLang="zh-CN" sz="1800" i="1" baseline="-25000">
                        <a:ea typeface="宋体" pitchFamily="2" charset="-122"/>
                      </a:rPr>
                      <a:t>1</a:t>
                    </a:r>
                    <a:endParaRPr lang="en-US" altLang="zh-CN" sz="1800" i="1">
                      <a:ea typeface="宋体" pitchFamily="2" charset="-122"/>
                    </a:endParaRPr>
                  </a:p>
                </p:txBody>
              </p:sp>
            </p:grpSp>
          </p:grpSp>
        </p:grpSp>
        <p:grpSp>
          <p:nvGrpSpPr>
            <p:cNvPr id="595984" name=""/>
            <p:cNvGrpSpPr/>
            <p:nvPr/>
          </p:nvGrpSpPr>
          <p:grpSpPr>
            <a:xfrm>
              <a:off x="3772" y="2276"/>
              <a:ext cx="329" cy="1427"/>
              <a:chOff x="2592" y="2523"/>
              <a:chExt cx="340" cy="1427"/>
            </a:xfrm>
          </p:grpSpPr>
          <p:sp>
            <p:nvSpPr>
              <p:cNvPr id="595985" name=""/>
              <p:cNvSpPr/>
              <p:nvPr/>
            </p:nvSpPr>
            <p:spPr>
              <a:xfrm>
                <a:off x="2592" y="2523"/>
                <a:ext cx="275"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sp>
            <p:nvSpPr>
              <p:cNvPr id="595986" name=""/>
              <p:cNvSpPr/>
              <p:nvPr/>
            </p:nvSpPr>
            <p:spPr>
              <a:xfrm>
                <a:off x="2711" y="2748"/>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5987" name=""/>
              <p:cNvCxnSpPr/>
              <p:nvPr/>
            </p:nvCxnSpPr>
            <p:spPr>
              <a:xfrm flipH="1">
                <a:off x="2763" y="2823"/>
                <a:ext cx="0" cy="911"/>
              </a:xfrm>
              <a:prstGeom prst="line">
                <a:avLst/>
              </a:prstGeom>
              <a:noFill/>
              <a:ln w="19050">
                <a:solidFill>
                  <a:schemeClr val="tx1"/>
                </a:solidFill>
                <a:prstDash val="lgDash"/>
                <a:miter lim="800000"/>
              </a:ln>
              <a:effectLst/>
            </p:spPr>
          </p:cxnSp>
          <p:sp>
            <p:nvSpPr>
              <p:cNvPr id="595988" name=""/>
              <p:cNvSpPr/>
              <p:nvPr/>
            </p:nvSpPr>
            <p:spPr>
              <a:xfrm>
                <a:off x="2639" y="3662"/>
                <a:ext cx="293"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1</a:t>
                </a:r>
                <a:endParaRPr kumimoji="1" lang="en-US" altLang="zh-CN" sz="2000" i="1">
                  <a:solidFill>
                    <a:srgbClr val="FFFFFF"/>
                  </a:solidFill>
                  <a:ea typeface="宋体" pitchFamily="2" charset="-122"/>
                </a:endParaRPr>
              </a:p>
            </p:txBody>
          </p:sp>
        </p:grpSp>
      </p:grpSp>
      <p:grpSp>
        <p:nvGrpSpPr>
          <p:cNvPr id="596071" name=""/>
          <p:cNvGrpSpPr/>
          <p:nvPr/>
        </p:nvGrpSpPr>
        <p:grpSpPr>
          <a:xfrm>
            <a:off x="4313238" y="3354388"/>
            <a:ext cx="3668712" cy="941388"/>
            <a:chOff x="2971" y="1968"/>
            <a:chExt cx="2311" cy="593"/>
          </a:xfrm>
        </p:grpSpPr>
        <p:grpSp>
          <p:nvGrpSpPr>
            <p:cNvPr id="596072" name=""/>
            <p:cNvGrpSpPr/>
            <p:nvPr/>
          </p:nvGrpSpPr>
          <p:grpSpPr>
            <a:xfrm>
              <a:off x="2971" y="1968"/>
              <a:ext cx="2311" cy="593"/>
              <a:chOff x="2971" y="1968"/>
              <a:chExt cx="2311" cy="593"/>
            </a:xfrm>
          </p:grpSpPr>
          <p:sp>
            <p:nvSpPr>
              <p:cNvPr id="596073" name=""/>
              <p:cNvSpPr/>
              <p:nvPr/>
            </p:nvSpPr>
            <p:spPr bwMode="auto">
              <a:xfrm>
                <a:off x="2971" y="2176"/>
                <a:ext cx="1930" cy="385"/>
              </a:xfrm>
              <a:custGeom>
                <a:rect l="l" t="t" r="r" b="b"/>
                <a:pathLst>
                  <a:path w="1929" h="385">
                    <a:moveTo>
                      <a:pt x="0" y="27"/>
                    </a:moveTo>
                    <a:cubicBezTo>
                      <a:pt x="75" y="70"/>
                      <a:pt x="277" y="219"/>
                      <a:pt x="443" y="278"/>
                    </a:cubicBezTo>
                    <a:cubicBezTo>
                      <a:pt x="609" y="337"/>
                      <a:pt x="811" y="385"/>
                      <a:pt x="993" y="379"/>
                    </a:cubicBezTo>
                    <a:cubicBezTo>
                      <a:pt x="1174" y="373"/>
                      <a:pt x="1376" y="305"/>
                      <a:pt x="1532" y="242"/>
                    </a:cubicBezTo>
                    <a:cubicBezTo>
                      <a:pt x="1688" y="179"/>
                      <a:pt x="1847" y="50"/>
                      <a:pt x="1930" y="0"/>
                    </a:cubicBezTo>
                  </a:path>
                </a:pathLst>
              </a:custGeom>
              <a:noFill/>
              <a:ln w="38100" cap="flat" cmpd="sng">
                <a:solidFill>
                  <a:srgbClr val="00CCFF"/>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6074" name=""/>
              <p:cNvSpPr/>
              <p:nvPr/>
            </p:nvSpPr>
            <p:spPr>
              <a:xfrm>
                <a:off x="4896" y="1968"/>
                <a:ext cx="386"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2000" i="1">
                    <a:ea typeface="宋体" pitchFamily="2" charset="-122"/>
                  </a:rPr>
                  <a:t>LAC</a:t>
                </a:r>
                <a:r>
                  <a:rPr lang="en-US" altLang="zh-CN" sz="2000" i="1" baseline="-25000">
                    <a:ea typeface="宋体" pitchFamily="2" charset="-122"/>
                  </a:rPr>
                  <a:t>2</a:t>
                </a:r>
                <a:endParaRPr lang="en-US" altLang="zh-CN" sz="2000" i="1">
                  <a:ea typeface="宋体" pitchFamily="2" charset="-122"/>
                </a:endParaRPr>
              </a:p>
            </p:txBody>
          </p:sp>
        </p:grpSp>
        <p:grpSp>
          <p:nvGrpSpPr>
            <p:cNvPr id="596075" name=""/>
            <p:cNvGrpSpPr/>
            <p:nvPr/>
          </p:nvGrpSpPr>
          <p:grpSpPr>
            <a:xfrm>
              <a:off x="3410" y="1975"/>
              <a:ext cx="1193" cy="562"/>
              <a:chOff x="3410" y="1975"/>
              <a:chExt cx="1193" cy="562"/>
            </a:xfrm>
          </p:grpSpPr>
          <p:sp>
            <p:nvSpPr>
              <p:cNvPr id="596076" name=""/>
              <p:cNvSpPr/>
              <p:nvPr/>
            </p:nvSpPr>
            <p:spPr bwMode="auto">
              <a:xfrm>
                <a:off x="3410" y="2176"/>
                <a:ext cx="979" cy="361"/>
              </a:xfrm>
              <a:custGeom>
                <a:rect l="l" t="t" r="r" b="b"/>
                <a:pathLst>
                  <a:path w="979" h="361">
                    <a:moveTo>
                      <a:pt x="0" y="0"/>
                    </a:moveTo>
                    <a:cubicBezTo>
                      <a:pt x="14" y="20"/>
                      <a:pt x="50" y="73"/>
                      <a:pt x="83" y="111"/>
                    </a:cubicBezTo>
                    <a:cubicBezTo>
                      <a:pt x="116" y="149"/>
                      <a:pt x="151" y="193"/>
                      <a:pt x="198" y="230"/>
                    </a:cubicBezTo>
                    <a:cubicBezTo>
                      <a:pt x="245" y="267"/>
                      <a:pt x="313" y="309"/>
                      <a:pt x="366" y="330"/>
                    </a:cubicBezTo>
                    <a:cubicBezTo>
                      <a:pt x="420" y="351"/>
                      <a:pt x="457" y="361"/>
                      <a:pt x="516" y="358"/>
                    </a:cubicBezTo>
                    <a:cubicBezTo>
                      <a:pt x="575" y="355"/>
                      <a:pt x="667" y="334"/>
                      <a:pt x="723" y="311"/>
                    </a:cubicBezTo>
                    <a:cubicBezTo>
                      <a:pt x="779" y="288"/>
                      <a:pt x="818" y="252"/>
                      <a:pt x="853" y="220"/>
                    </a:cubicBezTo>
                    <a:cubicBezTo>
                      <a:pt x="888" y="188"/>
                      <a:pt x="912" y="153"/>
                      <a:pt x="933" y="119"/>
                    </a:cubicBezTo>
                    <a:cubicBezTo>
                      <a:pt x="954" y="85"/>
                      <a:pt x="970" y="39"/>
                      <a:pt x="979" y="18"/>
                    </a:cubicBezTo>
                  </a:path>
                </a:pathLst>
              </a:custGeom>
              <a:noFill/>
              <a:ln w="38100" cap="flat" cmpd="sng">
                <a:solidFill>
                  <a:schemeClr val="tx1"/>
                </a:solidFill>
                <a:prstDash val="solid"/>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596077" name=""/>
              <p:cNvSpPr/>
              <p:nvPr/>
            </p:nvSpPr>
            <p:spPr>
              <a:xfrm>
                <a:off x="4217" y="1975"/>
                <a:ext cx="386" cy="192"/>
              </a:xfrm>
              <a:prstGeom prst="rect">
                <a:avLst/>
              </a:prstGeom>
              <a:noFill/>
              <a:ln w="12700">
                <a:noFill/>
                <a:miter lim="800000"/>
              </a:ln>
              <a:effectLst/>
            </p:spPr>
            <p:txBody>
              <a:bodyPr wrap="none" lIns="90488" tIns="44450" rIns="90488" bIns="44450">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i="1">
                    <a:ea typeface="宋体" pitchFamily="2" charset="-122"/>
                  </a:rPr>
                  <a:t>SAC</a:t>
                </a:r>
                <a:r>
                  <a:rPr lang="en-US" altLang="zh-CN" sz="1800" i="1" baseline="-25000">
                    <a:ea typeface="宋体" pitchFamily="2" charset="-122"/>
                  </a:rPr>
                  <a:t>2</a:t>
                </a:r>
                <a:endParaRPr lang="en-US" altLang="zh-CN" sz="1800" i="1">
                  <a:ea typeface="宋体" pitchFamily="2" charset="-122"/>
                </a:endParaRPr>
              </a:p>
            </p:txBody>
          </p:sp>
        </p:grpSp>
      </p:grpSp>
      <p:grpSp>
        <p:nvGrpSpPr>
          <p:cNvPr id="596103" name=""/>
          <p:cNvGrpSpPr/>
          <p:nvPr/>
        </p:nvGrpSpPr>
        <p:grpSpPr>
          <a:xfrm>
            <a:off x="596900" y="3783012"/>
            <a:ext cx="8380412" cy="2098675"/>
            <a:chOff x="376" y="2383"/>
            <a:chExt cx="5279" cy="1322"/>
          </a:xfrm>
        </p:grpSpPr>
        <p:grpSp>
          <p:nvGrpSpPr>
            <p:cNvPr id="596039" name=""/>
            <p:cNvGrpSpPr/>
            <p:nvPr/>
          </p:nvGrpSpPr>
          <p:grpSpPr>
            <a:xfrm>
              <a:off x="2234" y="2547"/>
              <a:ext cx="3421" cy="306"/>
              <a:chOff x="2243" y="2087"/>
              <a:chExt cx="3421" cy="306"/>
            </a:xfrm>
          </p:grpSpPr>
          <p:cxnSp>
            <p:nvCxnSpPr>
              <p:cNvPr id="596040" name=""/>
              <p:cNvCxnSpPr/>
              <p:nvPr/>
            </p:nvCxnSpPr>
            <p:spPr>
              <a:xfrm>
                <a:off x="2475" y="2249"/>
                <a:ext cx="2963" cy="0"/>
              </a:xfrm>
              <a:prstGeom prst="line">
                <a:avLst/>
              </a:prstGeom>
              <a:noFill/>
              <a:ln w="38100">
                <a:solidFill>
                  <a:srgbClr val="CC99FF"/>
                </a:solidFill>
                <a:miter lim="800000"/>
              </a:ln>
              <a:effectLst/>
            </p:spPr>
          </p:cxnSp>
          <p:sp>
            <p:nvSpPr>
              <p:cNvPr id="596041" name=""/>
              <p:cNvSpPr/>
              <p:nvPr/>
            </p:nvSpPr>
            <p:spPr>
              <a:xfrm>
                <a:off x="5416" y="2087"/>
                <a:ext cx="248"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d</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sp>
            <p:nvSpPr>
              <p:cNvPr id="596042" name=""/>
              <p:cNvSpPr/>
              <p:nvPr/>
            </p:nvSpPr>
            <p:spPr>
              <a:xfrm>
                <a:off x="2243" y="2105"/>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grpSp>
          <p:nvGrpSpPr>
            <p:cNvPr id="596099" name=""/>
            <p:cNvGrpSpPr/>
            <p:nvPr/>
          </p:nvGrpSpPr>
          <p:grpSpPr>
            <a:xfrm>
              <a:off x="3439" y="2638"/>
              <a:ext cx="392" cy="1067"/>
              <a:chOff x="3439" y="2638"/>
              <a:chExt cx="392" cy="1067"/>
            </a:xfrm>
          </p:grpSpPr>
          <p:sp>
            <p:nvSpPr>
              <p:cNvPr id="596079" name=""/>
              <p:cNvSpPr/>
              <p:nvPr/>
            </p:nvSpPr>
            <p:spPr>
              <a:xfrm>
                <a:off x="3439" y="2649"/>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sp>
            <p:nvSpPr>
              <p:cNvPr id="596080" name=""/>
              <p:cNvSpPr/>
              <p:nvPr/>
            </p:nvSpPr>
            <p:spPr>
              <a:xfrm>
                <a:off x="3617" y="2638"/>
                <a:ext cx="92"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596081" name=""/>
              <p:cNvCxnSpPr/>
              <p:nvPr/>
            </p:nvCxnSpPr>
            <p:spPr>
              <a:xfrm flipH="1">
                <a:off x="3667" y="2704"/>
                <a:ext cx="0" cy="775"/>
              </a:xfrm>
              <a:prstGeom prst="line">
                <a:avLst/>
              </a:prstGeom>
              <a:noFill/>
              <a:ln w="19050">
                <a:solidFill>
                  <a:schemeClr val="tx1"/>
                </a:solidFill>
                <a:prstDash val="lgDash"/>
                <a:miter lim="800000"/>
              </a:ln>
              <a:effectLst/>
            </p:spPr>
          </p:cxnSp>
          <p:sp>
            <p:nvSpPr>
              <p:cNvPr id="596082" name=""/>
              <p:cNvSpPr/>
              <p:nvPr/>
            </p:nvSpPr>
            <p:spPr>
              <a:xfrm>
                <a:off x="3547" y="3417"/>
                <a:ext cx="284"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grpSp>
        <p:grpSp>
          <p:nvGrpSpPr>
            <p:cNvPr id="596102" name=""/>
            <p:cNvGrpSpPr/>
            <p:nvPr/>
          </p:nvGrpSpPr>
          <p:grpSpPr>
            <a:xfrm>
              <a:off x="376" y="2383"/>
              <a:ext cx="1879" cy="1313"/>
              <a:chOff x="376" y="2383"/>
              <a:chExt cx="1879" cy="1313"/>
            </a:xfrm>
          </p:grpSpPr>
          <p:sp>
            <p:nvSpPr>
              <p:cNvPr id="596057" name=""/>
              <p:cNvSpPr/>
              <p:nvPr/>
            </p:nvSpPr>
            <p:spPr>
              <a:xfrm>
                <a:off x="1876" y="2383"/>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E</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cxnSp>
            <p:nvCxnSpPr>
              <p:cNvPr id="596037" name=""/>
              <p:cNvCxnSpPr/>
              <p:nvPr/>
            </p:nvCxnSpPr>
            <p:spPr>
              <a:xfrm>
                <a:off x="625" y="2716"/>
                <a:ext cx="1630" cy="0"/>
              </a:xfrm>
              <a:prstGeom prst="line">
                <a:avLst/>
              </a:prstGeom>
              <a:noFill/>
              <a:ln w="19050">
                <a:solidFill>
                  <a:schemeClr val="tx1"/>
                </a:solidFill>
                <a:prstDash val="lgDash"/>
                <a:miter lim="800000"/>
              </a:ln>
              <a:effectLst/>
            </p:spPr>
          </p:cxnSp>
          <p:sp>
            <p:nvSpPr>
              <p:cNvPr id="596038" name=""/>
              <p:cNvSpPr/>
              <p:nvPr/>
            </p:nvSpPr>
            <p:spPr>
              <a:xfrm>
                <a:off x="376" y="2565"/>
                <a:ext cx="266"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2</a:t>
                </a:r>
                <a:endParaRPr kumimoji="1" lang="en-US" altLang="zh-CN" sz="2000" i="1">
                  <a:solidFill>
                    <a:srgbClr val="FFFFFF"/>
                  </a:solidFill>
                  <a:ea typeface="宋体" pitchFamily="2" charset="-122"/>
                </a:endParaRPr>
              </a:p>
            </p:txBody>
          </p:sp>
          <p:cxnSp>
            <p:nvCxnSpPr>
              <p:cNvPr id="596054" name=""/>
              <p:cNvCxnSpPr/>
              <p:nvPr/>
            </p:nvCxnSpPr>
            <p:spPr>
              <a:xfrm flipH="1">
                <a:off x="1998" y="2737"/>
                <a:ext cx="0" cy="732"/>
              </a:xfrm>
              <a:prstGeom prst="line">
                <a:avLst/>
              </a:prstGeom>
              <a:noFill/>
              <a:ln w="19050">
                <a:solidFill>
                  <a:schemeClr val="tx1"/>
                </a:solidFill>
                <a:prstDash val="lgDash"/>
                <a:miter lim="800000"/>
              </a:ln>
              <a:effectLst/>
            </p:spPr>
          </p:cxnSp>
          <p:sp>
            <p:nvSpPr>
              <p:cNvPr id="596056" name=""/>
              <p:cNvSpPr/>
              <p:nvPr/>
            </p:nvSpPr>
            <p:spPr>
              <a:xfrm>
                <a:off x="1885" y="3408"/>
                <a:ext cx="342"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25000">
                    <a:solidFill>
                      <a:srgbClr val="FFFFFF"/>
                    </a:solidFill>
                    <a:ea typeface="宋体" pitchFamily="2" charset="-122"/>
                  </a:rPr>
                  <a:t>T2</a:t>
                </a:r>
                <a:endParaRPr kumimoji="1" lang="en-US" altLang="zh-CN" sz="2000" i="1">
                  <a:solidFill>
                    <a:srgbClr val="FFFFFF"/>
                  </a:solidFill>
                  <a:ea typeface="宋体" pitchFamily="2" charset="-122"/>
                </a:endParaRPr>
              </a:p>
            </p:txBody>
          </p:sp>
          <p:sp>
            <p:nvSpPr>
              <p:cNvPr id="596036" name=""/>
              <p:cNvSpPr/>
              <p:nvPr/>
            </p:nvSpPr>
            <p:spPr>
              <a:xfrm>
                <a:off x="1959" y="2679"/>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grpSp>
        <p:nvGrpSpPr>
          <p:cNvPr id="596098" name=""/>
          <p:cNvGrpSpPr/>
          <p:nvPr/>
        </p:nvGrpSpPr>
        <p:grpSpPr>
          <a:xfrm>
            <a:off x="554038" y="3381375"/>
            <a:ext cx="3046412" cy="2514600"/>
            <a:chOff x="349" y="2130"/>
            <a:chExt cx="1919" cy="1584"/>
          </a:xfrm>
        </p:grpSpPr>
        <p:cxnSp>
          <p:nvCxnSpPr>
            <p:cNvPr id="596085" name=""/>
            <p:cNvCxnSpPr/>
            <p:nvPr/>
          </p:nvCxnSpPr>
          <p:spPr>
            <a:xfrm>
              <a:off x="638" y="2292"/>
              <a:ext cx="1630" cy="0"/>
            </a:xfrm>
            <a:prstGeom prst="line">
              <a:avLst/>
            </a:prstGeom>
            <a:noFill/>
            <a:ln w="19050">
              <a:solidFill>
                <a:schemeClr val="tx1"/>
              </a:solidFill>
              <a:prstDash val="lgDash"/>
              <a:miter lim="800000"/>
            </a:ln>
            <a:effectLst/>
          </p:spPr>
        </p:cxnSp>
        <p:sp>
          <p:nvSpPr>
            <p:cNvPr id="596087" name=""/>
            <p:cNvSpPr/>
            <p:nvPr/>
          </p:nvSpPr>
          <p:spPr>
            <a:xfrm>
              <a:off x="349" y="2130"/>
              <a:ext cx="301" cy="288"/>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sz="2000" i="1">
                  <a:solidFill>
                    <a:srgbClr val="FFFFFF"/>
                  </a:solidFill>
                  <a:ea typeface="宋体" pitchFamily="2" charset="-122"/>
                </a:rPr>
                <a:t>P</a:t>
              </a:r>
              <a:r>
                <a:rPr kumimoji="1" lang="en-US" altLang="zh-CN" sz="2000" i="1" baseline="-25000">
                  <a:solidFill>
                    <a:srgbClr val="FFFFFF"/>
                  </a:solidFill>
                  <a:ea typeface="宋体" pitchFamily="2" charset="-122"/>
                </a:rPr>
                <a:t>2</a:t>
              </a:r>
              <a:r>
                <a:rPr kumimoji="1" lang="en-US" altLang="zh-CN" sz="2000" i="1" baseline="30000">
                  <a:solidFill>
                    <a:srgbClr val="FFFFFF"/>
                  </a:solidFill>
                  <a:ea typeface="宋体" pitchFamily="2" charset="-122"/>
                </a:rPr>
                <a:t>’</a:t>
              </a:r>
              <a:endParaRPr kumimoji="1" lang="en-US" altLang="zh-CN" sz="2000" i="1">
                <a:solidFill>
                  <a:srgbClr val="FFFFFF"/>
                </a:solidFill>
                <a:ea typeface="宋体" pitchFamily="2" charset="-122"/>
              </a:endParaRPr>
            </a:p>
          </p:txBody>
        </p:sp>
        <p:sp>
          <p:nvSpPr>
            <p:cNvPr id="596088" name=""/>
            <p:cNvSpPr/>
            <p:nvPr/>
          </p:nvSpPr>
          <p:spPr>
            <a:xfrm>
              <a:off x="1506" y="3426"/>
              <a:ext cx="377" cy="288"/>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45000"/>
                </a:spcBef>
                <a:buClr>
                  <a:srgbClr val="99CCCC"/>
                </a:buClr>
              </a:pPr>
              <a:r>
                <a:rPr kumimoji="1" lang="en-US" altLang="zh-CN" sz="2000" i="1">
                  <a:solidFill>
                    <a:srgbClr val="FFFFFF"/>
                  </a:solidFill>
                  <a:ea typeface="宋体" pitchFamily="2" charset="-122"/>
                </a:rPr>
                <a:t>Q</a:t>
              </a:r>
              <a:r>
                <a:rPr kumimoji="1" lang="en-US" altLang="zh-CN" sz="2000" i="1" baseline="30000">
                  <a:solidFill>
                    <a:srgbClr val="FFFFFF"/>
                  </a:solidFill>
                  <a:ea typeface="宋体" pitchFamily="2" charset="-122"/>
                </a:rPr>
                <a:t>’</a:t>
              </a:r>
              <a:r>
                <a:rPr kumimoji="1" lang="en-US" altLang="zh-CN" sz="2000" i="1" baseline="-25000">
                  <a:solidFill>
                    <a:srgbClr val="FFFFFF"/>
                  </a:solidFill>
                  <a:ea typeface="宋体" pitchFamily="2" charset="-122"/>
                </a:rPr>
                <a:t>T2</a:t>
              </a:r>
              <a:endParaRPr kumimoji="1" lang="en-US" altLang="zh-CN" sz="2000" i="1">
                <a:solidFill>
                  <a:srgbClr val="FFFFFF"/>
                </a:solidFill>
                <a:ea typeface="宋体" pitchFamily="2" charset="-122"/>
              </a:endParaRPr>
            </a:p>
          </p:txBody>
        </p:sp>
        <p:cxnSp>
          <p:nvCxnSpPr>
            <p:cNvPr id="596089" name=""/>
            <p:cNvCxnSpPr/>
            <p:nvPr/>
          </p:nvCxnSpPr>
          <p:spPr>
            <a:xfrm flipH="1">
              <a:off x="1623" y="2304"/>
              <a:ext cx="0" cy="1160"/>
            </a:xfrm>
            <a:prstGeom prst="line">
              <a:avLst/>
            </a:prstGeom>
            <a:noFill/>
            <a:ln w="19050">
              <a:solidFill>
                <a:schemeClr val="tx1"/>
              </a:solidFill>
              <a:prstDash val="lgDash"/>
              <a:miter lim="800000"/>
            </a:ln>
            <a:effectLst/>
          </p:spPr>
        </p:cxnSp>
        <p:sp>
          <p:nvSpPr>
            <p:cNvPr id="596086" name=""/>
            <p:cNvSpPr/>
            <p:nvPr/>
          </p:nvSpPr>
          <p:spPr>
            <a:xfrm>
              <a:off x="1584" y="2253"/>
              <a:ext cx="95" cy="95"/>
            </a:xfrm>
            <a:prstGeom prst="ellipse">
              <a:avLst/>
            </a:prstGeom>
            <a:solidFill>
              <a:schemeClr val="tx1"/>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sp>
        <p:nvSpPr>
          <p:cNvPr id="596105" name=""/>
          <p:cNvSpPr/>
          <p:nvPr/>
        </p:nvSpPr>
        <p:spPr>
          <a:xfrm>
            <a:off x="2555875" y="6237288"/>
            <a:ext cx="4176712" cy="422275"/>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800" b="1">
                <a:solidFill>
                  <a:srgbClr val="FFFFFF"/>
                </a:solidFill>
                <a:ea typeface="宋体" pitchFamily="2" charset="-122"/>
              </a:rPr>
              <a:t>图</a:t>
            </a:r>
            <a:r>
              <a:rPr kumimoji="1" lang="en-US" altLang="zh-CN" sz="1800" b="1">
                <a:solidFill>
                  <a:srgbClr val="FFFFFF"/>
                </a:solidFill>
                <a:ea typeface="宋体" pitchFamily="2" charset="-122"/>
              </a:rPr>
              <a:t>6</a:t>
            </a:r>
            <a:r>
              <a:rPr kumimoji="1" lang="zh-CN" altLang="en-US" sz="1800" b="1">
                <a:solidFill>
                  <a:srgbClr val="FFFFFF"/>
                </a:solidFill>
                <a:ea typeface="宋体" pitchFamily="2" charset="-122"/>
              </a:rPr>
              <a:t>－</a:t>
            </a:r>
            <a:r>
              <a:rPr kumimoji="1" lang="en-US" altLang="zh-CN" sz="1800" b="1">
                <a:solidFill>
                  <a:srgbClr val="FFFFFF"/>
                </a:solidFill>
                <a:ea typeface="宋体" pitchFamily="2" charset="-122"/>
              </a:rPr>
              <a:t>12   </a:t>
            </a:r>
            <a:r>
              <a:rPr kumimoji="1" lang="zh-CN" altLang="en-US" sz="1800" b="1">
                <a:solidFill>
                  <a:srgbClr val="FFFFFF"/>
                </a:solidFill>
                <a:ea typeface="宋体" pitchFamily="2" charset="-122"/>
              </a:rPr>
              <a:t>成本递减行业长期供给曲线</a:t>
            </a:r>
            <a:endParaRPr kumimoji="1" lang="zh-CN" altLang="en-US" sz="1800" b="1">
              <a:solidFill>
                <a:srgbClr val="FFFFFF"/>
              </a:solidFill>
              <a:ea typeface="宋体" pitchFamily="2" charset="-122"/>
            </a:endParaRPr>
          </a:p>
        </p:txBody>
      </p:sp>
      <p:sp>
        <p:nvSpPr>
          <p:cNvPr id="596106"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596107" name="Slide Number Placeholder 5"/>
          <p:cNvSpPr>
            <a:spLocks noGrp="1"/>
          </p:cNvSpPr>
          <p:nvPr>
            <p:ph type="sldNum" sz="quarter" idx="4"/>
          </p:nvPr>
        </p:nvSpPr>
        <p:spPr/>
        <p:txBody>
          <a:bodyPr/>
          <a:lstStyle/>
          <a:p>
            <a:pPr lvl="0" algn="r">
              <a:spcBef>
                <a:spcPct val="50000"/>
              </a:spcBef>
            </a:pPr>
            <a:fld id="{8FBCF40B-A884-474D-BAB5-FAD33DD1E2BD}" type="slidenum">
              <a:rPr lang="en-AU" altLang="zh-CN" sz="1400">
                <a:solidFill>
                  <a:srgbClr val="FFFFFF"/>
                </a:solidFill>
                <a:latin typeface="Arial"/>
                <a:ea typeface="宋体" pitchFamily="2" charset="-122"/>
              </a:rPr>
              <a:t>16</a:t>
            </a:fld>
            <a:endParaRPr lang="en-US"/>
          </a:p>
        </p:txBody>
      </p:sp>
      <p:sp>
        <p:nvSpPr>
          <p:cNvPr id="596108" name="TextBox 596107"/>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(2)共55页，您现在浏览的是第16页!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595971">
                                            <p:txEl>
                                              <p:pRg st="0" end="0"/>
                                            </p:txEl>
                                          </p:spTgt>
                                        </p:tgtEl>
                                        <p:attrNameLst>
                                          <p:attrName>style.visibility</p:attrName>
                                        </p:attrNameLst>
                                      </p:cBhvr>
                                      <p:to>
                                        <p:strVal val="visible"/>
                                      </p:to>
                                    </p:set>
                                    <p:anim calcmode="lin" valueType="num">
                                      <p:cBhvr additive="base">
                                        <p:cTn id="7" dur="500" fill="hold"/>
                                        <p:tgtEl>
                                          <p:spTgt spid="5959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959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additive="base">
                                        <p:cTn id="12" dur="1" fill="hold">
                                          <p:stCondLst>
                                            <p:cond delay="0"/>
                                          </p:stCondLst>
                                        </p:cTn>
                                        <p:tgtEl>
                                          <p:spTgt spid="595996"/>
                                        </p:tgtEl>
                                        <p:attrNameLst>
                                          <p:attrName>style.visibility</p:attrName>
                                        </p:attrNameLst>
                                      </p:cBhvr>
                                      <p:to>
                                        <p:strVal val="visible"/>
                                      </p:to>
                                    </p:set>
                                    <p:anim calcmode="lin" valueType="num">
                                      <p:cBhvr additive="base">
                                        <p:cTn id="13" dur="500" fill="hold"/>
                                        <p:tgtEl>
                                          <p:spTgt spid="595996"/>
                                        </p:tgtEl>
                                        <p:attrNameLst>
                                          <p:attrName>ppt_x</p:attrName>
                                        </p:attrNameLst>
                                      </p:cBhvr>
                                      <p:tavLst>
                                        <p:tav tm="0">
                                          <p:val>
                                            <p:strVal val="#ppt_x"/>
                                          </p:val>
                                        </p:tav>
                                        <p:tav tm="100000">
                                          <p:val>
                                            <p:strVal val="#ppt_x"/>
                                          </p:val>
                                        </p:tav>
                                      </p:tavLst>
                                    </p:anim>
                                    <p:anim calcmode="lin" valueType="num">
                                      <p:cBhvr additive="base">
                                        <p:cTn id="14" dur="500" fill="hold"/>
                                        <p:tgtEl>
                                          <p:spTgt spid="59599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nodeType="clickEffect">
                                  <p:stCondLst>
                                    <p:cond delay="0"/>
                                  </p:stCondLst>
                                  <p:childTnLst>
                                    <p:set>
                                      <p:cBhvr additive="base">
                                        <p:cTn id="18" dur="1" fill="hold">
                                          <p:stCondLst>
                                            <p:cond delay="0"/>
                                          </p:stCondLst>
                                        </p:cTn>
                                        <p:tgtEl>
                                          <p:spTgt spid="596016"/>
                                        </p:tgtEl>
                                        <p:attrNameLst>
                                          <p:attrName>style.visibility</p:attrName>
                                        </p:attrNameLst>
                                      </p:cBhvr>
                                      <p:to>
                                        <p:strVal val="visible"/>
                                      </p:to>
                                    </p:set>
                                    <p:anim calcmode="lin" valueType="num">
                                      <p:cBhvr additive="base">
                                        <p:cTn id="19" dur="500" fill="hold"/>
                                        <p:tgtEl>
                                          <p:spTgt spid="596016"/>
                                        </p:tgtEl>
                                        <p:attrNameLst>
                                          <p:attrName>ppt_x</p:attrName>
                                        </p:attrNameLst>
                                      </p:cBhvr>
                                      <p:tavLst>
                                        <p:tav tm="0">
                                          <p:val>
                                            <p:strVal val="0-#ppt_w/2"/>
                                          </p:val>
                                        </p:tav>
                                        <p:tav tm="100000">
                                          <p:val>
                                            <p:strVal val="#ppt_x"/>
                                          </p:val>
                                        </p:tav>
                                      </p:tavLst>
                                    </p:anim>
                                    <p:anim calcmode="lin" valueType="num">
                                      <p:cBhvr additive="base">
                                        <p:cTn id="20" dur="500" fill="hold"/>
                                        <p:tgtEl>
                                          <p:spTgt spid="596016"/>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2" dur="500" fill="hold" nodeType="clickEffect">
                                  <p:stCondLst>
                                    <p:cond delay="0"/>
                                  </p:stCondLst>
                                  <p:childTnLst>
                                    <p:set>
                                      <p:cBhvr additive="base">
                                        <p:cTn id="24" dur="1" fill="hold">
                                          <p:stCondLst>
                                            <p:cond delay="0"/>
                                          </p:stCondLst>
                                        </p:cTn>
                                        <p:tgtEl>
                                          <p:spTgt spid="596097"/>
                                        </p:tgtEl>
                                        <p:attrNameLst>
                                          <p:attrName>style.visibility</p:attrName>
                                        </p:attrNameLst>
                                      </p:cBhvr>
                                      <p:to>
                                        <p:strVal val="visible"/>
                                      </p:to>
                                    </p:set>
                                    <p:anim calcmode="lin" valueType="num">
                                      <p:cBhvr additive="base">
                                        <p:cTn id="25" dur="500" fill="hold"/>
                                        <p:tgtEl>
                                          <p:spTgt spid="596097"/>
                                        </p:tgtEl>
                                        <p:attrNameLst>
                                          <p:attrName>ppt_x</p:attrName>
                                        </p:attrNameLst>
                                      </p:cBhvr>
                                      <p:tavLst>
                                        <p:tav tm="0">
                                          <p:val>
                                            <p:strVal val="1+#ppt_w/2"/>
                                          </p:val>
                                        </p:tav>
                                        <p:tav tm="100000">
                                          <p:val>
                                            <p:strVal val="#ppt_x"/>
                                          </p:val>
                                        </p:tav>
                                      </p:tavLst>
                                    </p:anim>
                                    <p:anim calcmode="lin" valueType="num">
                                      <p:cBhvr additive="base">
                                        <p:cTn id="26" dur="500" fill="hold"/>
                                        <p:tgtEl>
                                          <p:spTgt spid="596097"/>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17" presetClass="entr" presetSubtype="8" dur="500" fill="hold" nodeType="clickEffect">
                                  <p:stCondLst>
                                    <p:cond delay="0"/>
                                  </p:stCondLst>
                                  <p:childTnLst>
                                    <p:set>
                                      <p:cBhvr additive="base">
                                        <p:cTn id="30" dur="1" fill="hold">
                                          <p:stCondLst>
                                            <p:cond delay="0"/>
                                          </p:stCondLst>
                                        </p:cTn>
                                        <p:tgtEl>
                                          <p:spTgt spid="596058"/>
                                        </p:tgtEl>
                                        <p:attrNameLst>
                                          <p:attrName>style.visibility</p:attrName>
                                        </p:attrNameLst>
                                      </p:cBhvr>
                                      <p:to>
                                        <p:strVal val="visible"/>
                                      </p:to>
                                    </p:set>
                                    <p:anim calcmode="lin" valueType="num">
                                      <p:cBhvr additive="base">
                                        <p:cTn id="31" dur="500" fill="hold"/>
                                        <p:tgtEl>
                                          <p:spTgt spid="596058"/>
                                        </p:tgtEl>
                                        <p:attrNameLst>
                                          <p:attrName>ppt_x</p:attrName>
                                        </p:attrNameLst>
                                      </p:cBhvr>
                                      <p:tavLst>
                                        <p:tav tm="0">
                                          <p:val>
                                            <p:strVal val="#ppt_x-#ppt_w/2"/>
                                          </p:val>
                                        </p:tav>
                                        <p:tav tm="100000">
                                          <p:val>
                                            <p:strVal val="#ppt_x"/>
                                          </p:val>
                                        </p:tav>
                                      </p:tavLst>
                                    </p:anim>
                                    <p:anim calcmode="lin" valueType="num">
                                      <p:cBhvr additive="base">
                                        <p:cTn id="32" dur="500" fill="hold"/>
                                        <p:tgtEl>
                                          <p:spTgt spid="596058"/>
                                        </p:tgtEl>
                                        <p:attrNameLst>
                                          <p:attrName>ppt_y</p:attrName>
                                        </p:attrNameLst>
                                      </p:cBhvr>
                                      <p:tavLst>
                                        <p:tav tm="0">
                                          <p:val>
                                            <p:strVal val="#ppt_y"/>
                                          </p:val>
                                        </p:tav>
                                        <p:tav tm="100000">
                                          <p:val>
                                            <p:strVal val="#ppt_y"/>
                                          </p:val>
                                        </p:tav>
                                      </p:tavLst>
                                    </p:anim>
                                    <p:anim calcmode="lin" valueType="num">
                                      <p:cBhvr additive="base">
                                        <p:cTn id="33" dur="500" fill="hold"/>
                                        <p:tgtEl>
                                          <p:spTgt spid="596058"/>
                                        </p:tgtEl>
                                        <p:attrNameLst>
                                          <p:attrName>ppt_w</p:attrName>
                                        </p:attrNameLst>
                                      </p:cBhvr>
                                      <p:tavLst>
                                        <p:tav tm="0">
                                          <p:val>
                                            <p:fltVal val="0"/>
                                          </p:val>
                                        </p:tav>
                                        <p:tav tm="100000">
                                          <p:val>
                                            <p:strVal val="#ppt_w"/>
                                          </p:val>
                                        </p:tav>
                                      </p:tavLst>
                                    </p:anim>
                                    <p:anim calcmode="lin" valueType="num">
                                      <p:cBhvr additive="base">
                                        <p:cTn id="34" dur="500" fill="hold"/>
                                        <p:tgtEl>
                                          <p:spTgt spid="596058"/>
                                        </p:tgtEl>
                                        <p:attrNameLst>
                                          <p:attrName>ppt_h</p:attrName>
                                        </p:attrNameLst>
                                      </p:cBhvr>
                                      <p:tavLst>
                                        <p:tav tm="0">
                                          <p:val>
                                            <p:strVal val="#ppt_h"/>
                                          </p:val>
                                        </p:tav>
                                        <p:tav tm="100000">
                                          <p:val>
                                            <p:strVal val="#ppt_h"/>
                                          </p:val>
                                        </p:tav>
                                      </p:tavLst>
                                    </p:anim>
                                  </p:childTnLst>
                                </p:cTn>
                              </p:par>
                            </p:childTnLst>
                          </p:cTn>
                        </p:par>
                        <p:par>
                          <p:cTn id="35" fill="hold" nodeType="afterGroup">
                            <p:stCondLst>
                              <p:cond delay="500"/>
                            </p:stCondLst>
                            <p:childTnLst>
                              <p:par>
                                <p:cTn id="36" presetID="18" presetClass="entr" presetSubtype="3" dur="500" fill="hold" nodeType="afterEffect">
                                  <p:stCondLst>
                                    <p:cond delay="500"/>
                                  </p:stCondLst>
                                  <p:childTnLst>
                                    <p:set>
                                      <p:cBhvr additive="base">
                                        <p:cTn id="37" dur="1" fill="hold">
                                          <p:stCondLst>
                                            <p:cond delay="0"/>
                                          </p:stCondLst>
                                        </p:cTn>
                                        <p:tgtEl>
                                          <p:spTgt spid="596084"/>
                                        </p:tgtEl>
                                        <p:attrNameLst>
                                          <p:attrName>style.visibility</p:attrName>
                                        </p:attrNameLst>
                                      </p:cBhvr>
                                      <p:to>
                                        <p:strVal val="visible"/>
                                      </p:to>
                                    </p:set>
                                    <p:animEffect transition="in" filter="strips(upRight)">
                                      <p:cBhvr additive="base">
                                        <p:cTn id="38" dur="500"/>
                                        <p:tgtEl>
                                          <p:spTgt spid="596084"/>
                                        </p:tgtEl>
                                      </p:cBhvr>
                                    </p:animEffect>
                                  </p:childTnLst>
                                </p:cTn>
                              </p:par>
                            </p:childTnLst>
                          </p:cTn>
                        </p:par>
                      </p:childTnLst>
                    </p:cTn>
                  </p:par>
                  <p:par>
                    <p:cTn id="39" fill="hold" nodeType="clickPar">
                      <p:stCondLst>
                        <p:cond delay="indefinite"/>
                      </p:stCondLst>
                      <p:childTnLst>
                        <p:par>
                          <p:cTn id="40" fill="hold" nodeType="afterGroup">
                            <p:stCondLst>
                              <p:cond delay="0"/>
                            </p:stCondLst>
                            <p:childTnLst>
                              <p:par>
                                <p:cTn id="41" presetID="22" presetClass="entr" presetSubtype="8" dur="500" fill="hold" nodeType="clickEffect">
                                  <p:stCondLst>
                                    <p:cond delay="0"/>
                                  </p:stCondLst>
                                  <p:childTnLst>
                                    <p:set>
                                      <p:cBhvr additive="base">
                                        <p:cTn id="42" dur="1" fill="hold">
                                          <p:stCondLst>
                                            <p:cond delay="0"/>
                                          </p:stCondLst>
                                        </p:cTn>
                                        <p:tgtEl>
                                          <p:spTgt spid="596098"/>
                                        </p:tgtEl>
                                        <p:attrNameLst>
                                          <p:attrName>style.visibility</p:attrName>
                                        </p:attrNameLst>
                                      </p:cBhvr>
                                      <p:to>
                                        <p:strVal val="visible"/>
                                      </p:to>
                                    </p:set>
                                    <p:animEffect transition="in" filter="wipe(left)">
                                      <p:cBhvr additive="base">
                                        <p:cTn id="43" dur="500"/>
                                        <p:tgtEl>
                                          <p:spTgt spid="596098"/>
                                        </p:tgtEl>
                                      </p:cBhvr>
                                    </p:animEffect>
                                  </p:childTnLst>
                                </p:cTn>
                              </p:par>
                            </p:childTnLst>
                          </p:cTn>
                        </p:par>
                      </p:childTnLst>
                    </p:cTn>
                  </p:par>
                  <p:par>
                    <p:cTn id="44" fill="hold" nodeType="clickPar">
                      <p:stCondLst>
                        <p:cond delay="indefinite"/>
                      </p:stCondLst>
                      <p:childTnLst>
                        <p:par>
                          <p:cTn id="45" fill="hold" nodeType="afterGroup">
                            <p:stCondLst>
                              <p:cond delay="0"/>
                            </p:stCondLst>
                            <p:childTnLst>
                              <p:par>
                                <p:cTn id="46" presetID="17" presetClass="entr" presetSubtype="8" dur="500" fill="hold" nodeType="clickEffect">
                                  <p:stCondLst>
                                    <p:cond delay="0"/>
                                  </p:stCondLst>
                                  <p:childTnLst>
                                    <p:set>
                                      <p:cBhvr additive="base">
                                        <p:cTn id="47" dur="1" fill="hold">
                                          <p:stCondLst>
                                            <p:cond delay="0"/>
                                          </p:stCondLst>
                                        </p:cTn>
                                        <p:tgtEl>
                                          <p:spTgt spid="596012"/>
                                        </p:tgtEl>
                                        <p:attrNameLst>
                                          <p:attrName>style.visibility</p:attrName>
                                        </p:attrNameLst>
                                      </p:cBhvr>
                                      <p:to>
                                        <p:strVal val="visible"/>
                                      </p:to>
                                    </p:set>
                                    <p:anim calcmode="lin" valueType="num">
                                      <p:cBhvr additive="base">
                                        <p:cTn id="48" dur="500" fill="hold"/>
                                        <p:tgtEl>
                                          <p:spTgt spid="596012"/>
                                        </p:tgtEl>
                                        <p:attrNameLst>
                                          <p:attrName>ppt_x</p:attrName>
                                        </p:attrNameLst>
                                      </p:cBhvr>
                                      <p:tavLst>
                                        <p:tav tm="0">
                                          <p:val>
                                            <p:strVal val="#ppt_x-#ppt_w/2"/>
                                          </p:val>
                                        </p:tav>
                                        <p:tav tm="100000">
                                          <p:val>
                                            <p:strVal val="#ppt_x"/>
                                          </p:val>
                                        </p:tav>
                                      </p:tavLst>
                                    </p:anim>
                                    <p:anim calcmode="lin" valueType="num">
                                      <p:cBhvr additive="base">
                                        <p:cTn id="49" dur="500" fill="hold"/>
                                        <p:tgtEl>
                                          <p:spTgt spid="596012"/>
                                        </p:tgtEl>
                                        <p:attrNameLst>
                                          <p:attrName>ppt_y</p:attrName>
                                        </p:attrNameLst>
                                      </p:cBhvr>
                                      <p:tavLst>
                                        <p:tav tm="0">
                                          <p:val>
                                            <p:strVal val="#ppt_y"/>
                                          </p:val>
                                        </p:tav>
                                        <p:tav tm="100000">
                                          <p:val>
                                            <p:strVal val="#ppt_y"/>
                                          </p:val>
                                        </p:tav>
                                      </p:tavLst>
                                    </p:anim>
                                    <p:anim calcmode="lin" valueType="num">
                                      <p:cBhvr additive="base">
                                        <p:cTn id="50" dur="500" fill="hold"/>
                                        <p:tgtEl>
                                          <p:spTgt spid="596012"/>
                                        </p:tgtEl>
                                        <p:attrNameLst>
                                          <p:attrName>ppt_w</p:attrName>
                                        </p:attrNameLst>
                                      </p:cBhvr>
                                      <p:tavLst>
                                        <p:tav tm="0">
                                          <p:val>
                                            <p:fltVal val="0"/>
                                          </p:val>
                                        </p:tav>
                                        <p:tav tm="100000">
                                          <p:val>
                                            <p:strVal val="#ppt_w"/>
                                          </p:val>
                                        </p:tav>
                                      </p:tavLst>
                                    </p:anim>
                                    <p:anim calcmode="lin" valueType="num">
                                      <p:cBhvr additive="base">
                                        <p:cTn id="51" dur="500" fill="hold"/>
                                        <p:tgtEl>
                                          <p:spTgt spid="596012"/>
                                        </p:tgtEl>
                                        <p:attrNameLst>
                                          <p:attrName>ppt_h</p:attrName>
                                        </p:attrNameLst>
                                      </p:cBhvr>
                                      <p:tavLst>
                                        <p:tav tm="0">
                                          <p:val>
                                            <p:strVal val="#ppt_h"/>
                                          </p:val>
                                        </p:tav>
                                        <p:tav tm="100000">
                                          <p:val>
                                            <p:strVal val="#ppt_h"/>
                                          </p:val>
                                        </p:tav>
                                      </p:tavLst>
                                    </p:anim>
                                  </p:childTnLst>
                                </p:cTn>
                              </p:par>
                            </p:childTnLst>
                          </p:cTn>
                        </p:par>
                        <p:par>
                          <p:cTn id="52" fill="hold" nodeType="afterGroup">
                            <p:stCondLst>
                              <p:cond delay="500"/>
                            </p:stCondLst>
                            <p:childTnLst>
                              <p:par>
                                <p:cTn id="53" presetID="18" presetClass="entr" presetSubtype="6" dur="500" fill="hold" nodeType="afterEffect">
                                  <p:stCondLst>
                                    <p:cond delay="500"/>
                                  </p:stCondLst>
                                  <p:childTnLst>
                                    <p:set>
                                      <p:cBhvr additive="base">
                                        <p:cTn id="54" dur="1" fill="hold">
                                          <p:stCondLst>
                                            <p:cond delay="0"/>
                                          </p:stCondLst>
                                        </p:cTn>
                                        <p:tgtEl>
                                          <p:spTgt spid="596050"/>
                                        </p:tgtEl>
                                        <p:attrNameLst>
                                          <p:attrName>style.visibility</p:attrName>
                                        </p:attrNameLst>
                                      </p:cBhvr>
                                      <p:to>
                                        <p:strVal val="visible"/>
                                      </p:to>
                                    </p:set>
                                    <p:animEffect transition="in" filter="strips(downRight)">
                                      <p:cBhvr additive="base">
                                        <p:cTn id="55" dur="500"/>
                                        <p:tgtEl>
                                          <p:spTgt spid="596050"/>
                                        </p:tgtEl>
                                      </p:cBhvr>
                                    </p:animEffect>
                                  </p:childTnLst>
                                </p:cTn>
                              </p:par>
                            </p:childTnLst>
                          </p:cTn>
                        </p:par>
                      </p:childTnLst>
                    </p:cTn>
                  </p:par>
                  <p:par>
                    <p:cTn id="56" fill="hold" nodeType="clickPar">
                      <p:stCondLst>
                        <p:cond delay="indefinite"/>
                      </p:stCondLst>
                      <p:childTnLst>
                        <p:par>
                          <p:cTn id="57" fill="hold" nodeType="afterGroup">
                            <p:stCondLst>
                              <p:cond delay="0"/>
                            </p:stCondLst>
                            <p:childTnLst>
                              <p:par>
                                <p:cTn id="58" presetID="22" presetClass="entr" presetSubtype="8" dur="500" fill="hold" nodeType="clickEffect">
                                  <p:stCondLst>
                                    <p:cond delay="0"/>
                                  </p:stCondLst>
                                  <p:childTnLst>
                                    <p:set>
                                      <p:cBhvr additive="base">
                                        <p:cTn id="59" dur="1" fill="hold">
                                          <p:stCondLst>
                                            <p:cond delay="0"/>
                                          </p:stCondLst>
                                        </p:cTn>
                                        <p:tgtEl>
                                          <p:spTgt spid="596071"/>
                                        </p:tgtEl>
                                        <p:attrNameLst>
                                          <p:attrName>style.visibility</p:attrName>
                                        </p:attrNameLst>
                                      </p:cBhvr>
                                      <p:to>
                                        <p:strVal val="visible"/>
                                      </p:to>
                                    </p:set>
                                    <p:animEffect transition="in" filter="wipe(left)">
                                      <p:cBhvr additive="base">
                                        <p:cTn id="60" dur="500"/>
                                        <p:tgtEl>
                                          <p:spTgt spid="596071"/>
                                        </p:tgtEl>
                                      </p:cBhvr>
                                    </p:animEffect>
                                  </p:childTnLst>
                                </p:cTn>
                              </p:par>
                            </p:childTnLst>
                          </p:cTn>
                        </p:par>
                      </p:childTnLst>
                    </p:cTn>
                  </p:par>
                  <p:par>
                    <p:cTn id="61" fill="hold" nodeType="clickPar">
                      <p:stCondLst>
                        <p:cond delay="indefinite"/>
                      </p:stCondLst>
                      <p:childTnLst>
                        <p:par>
                          <p:cTn id="62" fill="hold" nodeType="afterGroup">
                            <p:stCondLst>
                              <p:cond delay="0"/>
                            </p:stCondLst>
                            <p:childTnLst>
                              <p:par>
                                <p:cTn id="63" presetID="22" presetClass="entr" presetSubtype="8" dur="500" fill="hold" nodeType="clickEffect">
                                  <p:stCondLst>
                                    <p:cond delay="0"/>
                                  </p:stCondLst>
                                  <p:childTnLst>
                                    <p:set>
                                      <p:cBhvr additive="base">
                                        <p:cTn id="64" dur="1" fill="hold">
                                          <p:stCondLst>
                                            <p:cond delay="0"/>
                                          </p:stCondLst>
                                        </p:cTn>
                                        <p:tgtEl>
                                          <p:spTgt spid="596103"/>
                                        </p:tgtEl>
                                        <p:attrNameLst>
                                          <p:attrName>style.visibility</p:attrName>
                                        </p:attrNameLst>
                                      </p:cBhvr>
                                      <p:to>
                                        <p:strVal val="visible"/>
                                      </p:to>
                                    </p:set>
                                    <p:animEffect transition="in" filter="wipe(left)">
                                      <p:cBhvr additive="base">
                                        <p:cTn id="65" dur="500"/>
                                        <p:tgtEl>
                                          <p:spTgt spid="596103"/>
                                        </p:tgtEl>
                                      </p:cBhvr>
                                    </p:animEffect>
                                  </p:childTnLst>
                                </p:cTn>
                              </p:par>
                            </p:childTnLst>
                          </p:cTn>
                        </p:par>
                      </p:childTnLst>
                    </p:cTn>
                  </p:par>
                  <p:par>
                    <p:cTn id="66" fill="hold" nodeType="clickPar">
                      <p:stCondLst>
                        <p:cond delay="indefinite"/>
                      </p:stCondLst>
                      <p:childTnLst>
                        <p:par>
                          <p:cTn id="67" fill="hold" nodeType="afterGroup">
                            <p:stCondLst>
                              <p:cond delay="0"/>
                            </p:stCondLst>
                            <p:childTnLst>
                              <p:par>
                                <p:cTn id="68" presetID="17" presetClass="entr" presetSubtype="4" dur="500" fill="hold" nodeType="clickEffect">
                                  <p:stCondLst>
                                    <p:cond delay="0"/>
                                  </p:stCondLst>
                                  <p:childTnLst>
                                    <p:set>
                                      <p:cBhvr additive="base">
                                        <p:cTn id="69" dur="1" fill="hold">
                                          <p:stCondLst>
                                            <p:cond delay="0"/>
                                          </p:stCondLst>
                                        </p:cTn>
                                        <p:tgtEl>
                                          <p:spTgt spid="596060"/>
                                        </p:tgtEl>
                                        <p:attrNameLst>
                                          <p:attrName>style.visibility</p:attrName>
                                        </p:attrNameLst>
                                      </p:cBhvr>
                                      <p:to>
                                        <p:strVal val="visible"/>
                                      </p:to>
                                    </p:set>
                                    <p:anim calcmode="lin" valueType="num">
                                      <p:cBhvr additive="base">
                                        <p:cTn id="70" dur="500" fill="hold"/>
                                        <p:tgtEl>
                                          <p:spTgt spid="596060"/>
                                        </p:tgtEl>
                                        <p:attrNameLst>
                                          <p:attrName>ppt_x</p:attrName>
                                        </p:attrNameLst>
                                      </p:cBhvr>
                                      <p:tavLst>
                                        <p:tav tm="0">
                                          <p:val>
                                            <p:strVal val="#ppt_x"/>
                                          </p:val>
                                        </p:tav>
                                        <p:tav tm="100000">
                                          <p:val>
                                            <p:strVal val="#ppt_x"/>
                                          </p:val>
                                        </p:tav>
                                      </p:tavLst>
                                    </p:anim>
                                    <p:anim calcmode="lin" valueType="num">
                                      <p:cBhvr additive="base">
                                        <p:cTn id="71" dur="500" fill="hold"/>
                                        <p:tgtEl>
                                          <p:spTgt spid="596060"/>
                                        </p:tgtEl>
                                        <p:attrNameLst>
                                          <p:attrName>ppt_y</p:attrName>
                                        </p:attrNameLst>
                                      </p:cBhvr>
                                      <p:tavLst>
                                        <p:tav tm="0">
                                          <p:val>
                                            <p:strVal val="#ppt_y+#ppt_h/2"/>
                                          </p:val>
                                        </p:tav>
                                        <p:tav tm="100000">
                                          <p:val>
                                            <p:strVal val="#ppt_y"/>
                                          </p:val>
                                        </p:tav>
                                      </p:tavLst>
                                    </p:anim>
                                    <p:anim calcmode="lin" valueType="num">
                                      <p:cBhvr additive="base">
                                        <p:cTn id="72" dur="500" fill="hold"/>
                                        <p:tgtEl>
                                          <p:spTgt spid="596060"/>
                                        </p:tgtEl>
                                        <p:attrNameLst>
                                          <p:attrName>ppt_w</p:attrName>
                                        </p:attrNameLst>
                                      </p:cBhvr>
                                      <p:tavLst>
                                        <p:tav tm="0">
                                          <p:val>
                                            <p:strVal val="#ppt_w"/>
                                          </p:val>
                                        </p:tav>
                                        <p:tav tm="100000">
                                          <p:val>
                                            <p:strVal val="#ppt_w"/>
                                          </p:val>
                                        </p:tav>
                                      </p:tavLst>
                                    </p:anim>
                                    <p:anim calcmode="lin" valueType="num">
                                      <p:cBhvr additive="base">
                                        <p:cTn id="73" dur="500" fill="hold"/>
                                        <p:tgtEl>
                                          <p:spTgt spid="596060"/>
                                        </p:tgtEl>
                                        <p:attrNameLst>
                                          <p:attrName>ppt_h</p:attrName>
                                        </p:attrNameLst>
                                      </p:cBhvr>
                                      <p:tavLst>
                                        <p:tav tm="0">
                                          <p:val>
                                            <p:fltVal val="0"/>
                                          </p:val>
                                        </p:tav>
                                        <p:tav tm="100000">
                                          <p:val>
                                            <p:strVal val="#ppt_h"/>
                                          </p:val>
                                        </p:tav>
                                      </p:tavLst>
                                    </p:anim>
                                  </p:childTnLst>
                                </p:cTn>
                              </p:par>
                            </p:childTnLst>
                          </p:cTn>
                        </p:par>
                        <p:par>
                          <p:cTn id="74" fill="hold" nodeType="afterGroup">
                            <p:stCondLst>
                              <p:cond delay="500"/>
                            </p:stCondLst>
                            <p:childTnLst>
                              <p:par>
                                <p:cTn id="75" presetID="17" presetClass="entr" presetSubtype="8" dur="500" fill="hold" nodeType="afterEffect">
                                  <p:stCondLst>
                                    <p:cond delay="500"/>
                                  </p:stCondLst>
                                  <p:childTnLst>
                                    <p:set>
                                      <p:cBhvr additive="base">
                                        <p:cTn id="76" dur="1" fill="hold">
                                          <p:stCondLst>
                                            <p:cond delay="0"/>
                                          </p:stCondLst>
                                        </p:cTn>
                                        <p:tgtEl>
                                          <p:spTgt spid="596061"/>
                                        </p:tgtEl>
                                        <p:attrNameLst>
                                          <p:attrName>style.visibility</p:attrName>
                                        </p:attrNameLst>
                                      </p:cBhvr>
                                      <p:to>
                                        <p:strVal val="visible"/>
                                      </p:to>
                                    </p:set>
                                    <p:anim calcmode="lin" valueType="num">
                                      <p:cBhvr additive="base">
                                        <p:cTn id="77" dur="500" fill="hold"/>
                                        <p:tgtEl>
                                          <p:spTgt spid="596061"/>
                                        </p:tgtEl>
                                        <p:attrNameLst>
                                          <p:attrName>ppt_x</p:attrName>
                                        </p:attrNameLst>
                                      </p:cBhvr>
                                      <p:tavLst>
                                        <p:tav tm="0">
                                          <p:val>
                                            <p:strVal val="#ppt_x-#ppt_w/2"/>
                                          </p:val>
                                        </p:tav>
                                        <p:tav tm="100000">
                                          <p:val>
                                            <p:strVal val="#ppt_x"/>
                                          </p:val>
                                        </p:tav>
                                      </p:tavLst>
                                    </p:anim>
                                    <p:anim calcmode="lin" valueType="num">
                                      <p:cBhvr additive="base">
                                        <p:cTn id="78" dur="500" fill="hold"/>
                                        <p:tgtEl>
                                          <p:spTgt spid="596061"/>
                                        </p:tgtEl>
                                        <p:attrNameLst>
                                          <p:attrName>ppt_y</p:attrName>
                                        </p:attrNameLst>
                                      </p:cBhvr>
                                      <p:tavLst>
                                        <p:tav tm="0">
                                          <p:val>
                                            <p:strVal val="#ppt_y"/>
                                          </p:val>
                                        </p:tav>
                                        <p:tav tm="100000">
                                          <p:val>
                                            <p:strVal val="#ppt_y"/>
                                          </p:val>
                                        </p:tav>
                                      </p:tavLst>
                                    </p:anim>
                                    <p:anim calcmode="lin" valueType="num">
                                      <p:cBhvr additive="base">
                                        <p:cTn id="79" dur="500" fill="hold"/>
                                        <p:tgtEl>
                                          <p:spTgt spid="596061"/>
                                        </p:tgtEl>
                                        <p:attrNameLst>
                                          <p:attrName>ppt_w</p:attrName>
                                        </p:attrNameLst>
                                      </p:cBhvr>
                                      <p:tavLst>
                                        <p:tav tm="0">
                                          <p:val>
                                            <p:fltVal val="0"/>
                                          </p:val>
                                        </p:tav>
                                        <p:tav tm="100000">
                                          <p:val>
                                            <p:strVal val="#ppt_w"/>
                                          </p:val>
                                        </p:tav>
                                      </p:tavLst>
                                    </p:anim>
                                    <p:anim calcmode="lin" valueType="num">
                                      <p:cBhvr additive="base">
                                        <p:cTn id="80" dur="500" fill="hold"/>
                                        <p:tgtEl>
                                          <p:spTgt spid="596061"/>
                                        </p:tgtEl>
                                        <p:attrNameLst>
                                          <p:attrName>ppt_h</p:attrName>
                                        </p:attrNameLst>
                                      </p:cBhvr>
                                      <p:tavLst>
                                        <p:tav tm="0">
                                          <p:val>
                                            <p:strVal val="#ppt_h"/>
                                          </p:val>
                                        </p:tav>
                                        <p:tav tm="100000">
                                          <p:val>
                                            <p:strVal val="#ppt_h"/>
                                          </p:val>
                                        </p:tav>
                                      </p:tavLst>
                                    </p:anim>
                                  </p:childTnLst>
                                </p:cTn>
                              </p:par>
                            </p:childTnLst>
                          </p:cTn>
                        </p:par>
                      </p:childTnLst>
                    </p:cTn>
                  </p:par>
                  <p:par>
                    <p:cTn id="81" fill="hold" nodeType="clickPar">
                      <p:stCondLst>
                        <p:cond delay="indefinite"/>
                      </p:stCondLst>
                      <p:childTnLst>
                        <p:par>
                          <p:cTn id="82" fill="hold" nodeType="afterGroup">
                            <p:stCondLst>
                              <p:cond delay="0"/>
                            </p:stCondLst>
                            <p:childTnLst>
                              <p:par>
                                <p:cTn id="83" presetID="18" presetClass="entr" presetSubtype="6" dur="500" fill="hold" nodeType="clickEffect">
                                  <p:stCondLst>
                                    <p:cond delay="0"/>
                                  </p:stCondLst>
                                  <p:childTnLst>
                                    <p:set>
                                      <p:cBhvr additive="base">
                                        <p:cTn id="84" dur="1" fill="hold">
                                          <p:stCondLst>
                                            <p:cond delay="0"/>
                                          </p:stCondLst>
                                        </p:cTn>
                                        <p:tgtEl>
                                          <p:spTgt spid="596104"/>
                                        </p:tgtEl>
                                        <p:attrNameLst>
                                          <p:attrName>style.visibility</p:attrName>
                                        </p:attrNameLst>
                                      </p:cBhvr>
                                      <p:to>
                                        <p:strVal val="visible"/>
                                      </p:to>
                                    </p:set>
                                    <p:animEffect transition="in" filter="strips(downRight)">
                                      <p:cBhvr additive="base">
                                        <p:cTn id="85" dur="500"/>
                                        <p:tgtEl>
                                          <p:spTgt spid="5961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5971" grpId="0"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313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长期供给曲线</a:t>
            </a:r>
          </a:p>
        </p:txBody>
      </p:sp>
      <p:sp>
        <p:nvSpPr>
          <p:cNvPr id="603139"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注意区别：</a:t>
            </a:r>
            <a:endParaRPr lang="zh-CN" altLang="en-US"/>
          </a:p>
          <a:p>
            <a:pPr lvl="1"/>
            <a:r>
              <a:rPr lang="zh-CN" altLang="en-US"/>
              <a:t>短期供给曲线取决于短期边际成本，而长期供给曲线取决于长期平均成本</a:t>
            </a:r>
            <a:endParaRPr lang="zh-CN" altLang="en-US"/>
          </a:p>
          <a:p>
            <a:pPr lvl="1"/>
            <a:r>
              <a:rPr lang="zh-CN" altLang="en-US"/>
              <a:t>规模报酬不变与成本不变行业</a:t>
            </a:r>
            <a:endParaRPr lang="zh-CN" altLang="en-US"/>
          </a:p>
          <a:p>
            <a:pPr lvl="1">
              <a:buNone/>
            </a:pPr>
            <a:r>
              <a:rPr lang="zh-CN" altLang="en-US"/>
              <a:t>	规模报酬递增与成本递减行业</a:t>
            </a:r>
            <a:endParaRPr lang="zh-CN" altLang="en-US"/>
          </a:p>
          <a:p>
            <a:pPr lvl="1">
              <a:buNone/>
            </a:pPr>
            <a:r>
              <a:rPr lang="zh-CN" altLang="en-US"/>
              <a:t>	规模报酬递减与成本递增行业</a:t>
            </a:r>
            <a:endParaRPr lang="zh-CN" altLang="en-US"/>
          </a:p>
          <a:p>
            <a:pPr lvl="1"/>
            <a:r>
              <a:rPr lang="zh-CN" altLang="en-US"/>
              <a:t>成本递减行业与技术进步、市场结构变化引起的产品价格下降</a:t>
            </a:r>
            <a:endParaRPr lang="zh-CN" altLang="en-US"/>
          </a:p>
          <a:p>
            <a:pPr lvl="0">
              <a:buNone/>
            </a:pPr>
            <a:r>
              <a:rPr lang="zh-CN" altLang="en-US"/>
              <a:t>	</a:t>
            </a:r>
            <a:endParaRPr lang="zh-CN" altLang="en-US"/>
          </a:p>
        </p:txBody>
      </p:sp>
      <p:sp>
        <p:nvSpPr>
          <p:cNvPr id="603140"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03141" name="Slide Number Placeholder 5"/>
          <p:cNvSpPr>
            <a:spLocks noGrp="1"/>
          </p:cNvSpPr>
          <p:nvPr>
            <p:ph type="sldNum" sz="quarter" idx="4"/>
          </p:nvPr>
        </p:nvSpPr>
        <p:spPr/>
        <p:txBody>
          <a:bodyPr/>
          <a:lstStyle/>
          <a:p>
            <a:pPr lvl="0" algn="r">
              <a:spcBef>
                <a:spcPct val="50000"/>
              </a:spcBef>
            </a:pPr>
            <a:fld id="{A5DD9B43-9609-42D7-8ECC-04EFC8402D4F}" type="slidenum">
              <a:rPr lang="en-AU" altLang="zh-CN" sz="1400">
                <a:solidFill>
                  <a:srgbClr val="FFFFFF"/>
                </a:solidFill>
                <a:latin typeface="Arial"/>
                <a:ea typeface="宋体" pitchFamily="2" charset="-122"/>
              </a:rPr>
              <a:t>17</a:t>
            </a:fld>
            <a:endParaRPr lang="en-US"/>
          </a:p>
        </p:txBody>
      </p:sp>
      <p:sp>
        <p:nvSpPr>
          <p:cNvPr id="603142" name="TextBox 60314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(2)共55页，您现在浏览的是第17页!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2290"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垄断的特点和条件</a:t>
            </a:r>
          </a:p>
        </p:txBody>
      </p:sp>
      <p:sp>
        <p:nvSpPr>
          <p:cNvPr id="652291"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87525" indent="-457200"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365375" indent="-457200"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765425" indent="-381000"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基本特征</a:t>
            </a:r>
            <a:endParaRPr lang="zh-CN" altLang="en-US"/>
          </a:p>
          <a:p>
            <a:pPr lvl="1">
              <a:buFont typeface="Arial"/>
              <a:buAutoNum type="arabicParenR"/>
            </a:pPr>
            <a:r>
              <a:rPr lang="zh-CN" altLang="en-US">
                <a:latin typeface="Arial"/>
              </a:rPr>
              <a:t>唯一的卖者</a:t>
            </a:r>
            <a:r>
              <a:rPr lang="zh-CN" altLang="en-US"/>
              <a:t>(</a:t>
            </a:r>
            <a:r>
              <a:rPr lang="en-US" altLang="zh-CN" i="1"/>
              <a:t>One seller - many buyers</a:t>
            </a:r>
            <a:r>
              <a:rPr lang="en-US" altLang="zh-CN"/>
              <a:t>)</a:t>
            </a:r>
            <a:endParaRPr lang="en-US" altLang="zh-CN"/>
          </a:p>
          <a:p>
            <a:pPr lvl="1">
              <a:buFont typeface="Arial"/>
              <a:buAutoNum type="arabicParenR"/>
            </a:pPr>
            <a:r>
              <a:rPr lang="zh-CN" altLang="en-US">
                <a:latin typeface="Arial"/>
              </a:rPr>
              <a:t>无相近的替代品</a:t>
            </a:r>
            <a:r>
              <a:rPr lang="zh-CN" altLang="en-US"/>
              <a:t>(</a:t>
            </a:r>
            <a:r>
              <a:rPr lang="en-US" altLang="zh-CN" i="1"/>
              <a:t>One product(no good substitutes)</a:t>
            </a:r>
            <a:r>
              <a:rPr lang="zh-CN" altLang="en-US"/>
              <a:t>)</a:t>
            </a:r>
            <a:endParaRPr lang="zh-CN" altLang="en-US"/>
          </a:p>
          <a:p>
            <a:pPr lvl="1">
              <a:buFont typeface="Arial"/>
              <a:buAutoNum type="arabicParenR"/>
            </a:pPr>
            <a:r>
              <a:rPr lang="zh-CN" altLang="en-US">
                <a:latin typeface="Arial"/>
              </a:rPr>
              <a:t>独自决定价格</a:t>
            </a:r>
            <a:r>
              <a:rPr lang="zh-CN" altLang="en-US"/>
              <a:t>(</a:t>
            </a:r>
            <a:r>
              <a:rPr lang="en-US" altLang="zh-CN" i="1"/>
              <a:t>Price maker</a:t>
            </a:r>
            <a:r>
              <a:rPr lang="en-US" altLang="zh-CN"/>
              <a:t>)</a:t>
            </a:r>
            <a:endParaRPr lang="en-US" altLang="zh-CN"/>
          </a:p>
          <a:p>
            <a:pPr lvl="1">
              <a:buFont typeface="Arial"/>
              <a:buAutoNum type="arabicParenR"/>
            </a:pPr>
            <a:r>
              <a:rPr lang="zh-CN" altLang="en-US">
                <a:latin typeface="Arial"/>
              </a:rPr>
              <a:t>存在进入障碍</a:t>
            </a:r>
            <a:r>
              <a:rPr lang="zh-CN" altLang="en-US"/>
              <a:t>(</a:t>
            </a:r>
            <a:r>
              <a:rPr lang="en-US" altLang="zh-CN" i="1"/>
              <a:t>Barriers to entry</a:t>
            </a:r>
            <a:r>
              <a:rPr lang="zh-CN" altLang="en-US"/>
              <a:t>)</a:t>
            </a:r>
            <a:endParaRPr lang="zh-CN" altLang="en-US"/>
          </a:p>
          <a:p>
            <a:pPr lvl="1">
              <a:buFont typeface="Arial"/>
              <a:buAutoNum type="arabicParenR"/>
            </a:pPr>
            <a:r>
              <a:rPr lang="zh-CN" altLang="en-US">
                <a:latin typeface="Arial"/>
              </a:rPr>
              <a:t>实行价格歧视</a:t>
            </a:r>
            <a:r>
              <a:rPr lang="zh-CN" altLang="en-US"/>
              <a:t>(</a:t>
            </a:r>
            <a:r>
              <a:rPr lang="en-US" altLang="zh-CN" i="1"/>
              <a:t>Price discrimination</a:t>
            </a:r>
            <a:r>
              <a:rPr lang="en-US" altLang="zh-CN"/>
              <a:t>)</a:t>
            </a:r>
            <a:endParaRPr lang="en-US" altLang="zh-CN"/>
          </a:p>
        </p:txBody>
      </p:sp>
      <p:sp>
        <p:nvSpPr>
          <p:cNvPr id="652292"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52293" name="Slide Number Placeholder 5"/>
          <p:cNvSpPr>
            <a:spLocks noGrp="1"/>
          </p:cNvSpPr>
          <p:nvPr>
            <p:ph type="sldNum" sz="quarter" idx="4"/>
          </p:nvPr>
        </p:nvSpPr>
        <p:spPr/>
        <p:txBody>
          <a:bodyPr/>
          <a:lstStyle/>
          <a:p>
            <a:pPr lvl="0" algn="r">
              <a:spcBef>
                <a:spcPct val="50000"/>
              </a:spcBef>
            </a:pPr>
            <a:fld id="{564E0D4F-5484-4195-84CB-16106430B5C2}" type="slidenum">
              <a:rPr lang="en-AU" altLang="zh-CN" sz="1400">
                <a:solidFill>
                  <a:srgbClr val="FFFFFF"/>
                </a:solidFill>
                <a:latin typeface="Arial"/>
                <a:ea typeface="宋体" pitchFamily="2" charset="-122"/>
              </a:rPr>
              <a:t>18</a:t>
            </a:fld>
            <a:endParaRPr lang="en-US"/>
          </a:p>
        </p:txBody>
      </p:sp>
      <p:sp>
        <p:nvSpPr>
          <p:cNvPr id="652294" name="TextBox 652293"/>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(2)共55页，您现在浏览的是第18页!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652291">
                                            <p:txEl>
                                              <p:pRg st="0" end="0"/>
                                            </p:txEl>
                                          </p:spTgt>
                                        </p:tgtEl>
                                        <p:attrNameLst>
                                          <p:attrName>style.visibility</p:attrName>
                                        </p:attrNameLst>
                                      </p:cBhvr>
                                      <p:to>
                                        <p:strVal val="visible"/>
                                      </p:to>
                                    </p:set>
                                    <p:anim calcmode="lin" valueType="num">
                                      <p:cBhvr additive="base">
                                        <p:cTn id="7" dur="500" fill="hold"/>
                                        <p:tgtEl>
                                          <p:spTgt spid="65229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5229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652291">
                                            <p:txEl>
                                              <p:pRg st="1" end="1"/>
                                            </p:txEl>
                                          </p:spTgt>
                                        </p:tgtEl>
                                        <p:attrNameLst>
                                          <p:attrName>style.visibility</p:attrName>
                                        </p:attrNameLst>
                                      </p:cBhvr>
                                      <p:to>
                                        <p:strVal val="visible"/>
                                      </p:to>
                                    </p:set>
                                    <p:anim calcmode="lin" valueType="num">
                                      <p:cBhvr additive="base">
                                        <p:cTn id="13" dur="500" fill="hold"/>
                                        <p:tgtEl>
                                          <p:spTgt spid="65229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5229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652291">
                                            <p:txEl>
                                              <p:pRg st="2" end="2"/>
                                            </p:txEl>
                                          </p:spTgt>
                                        </p:tgtEl>
                                        <p:attrNameLst>
                                          <p:attrName>style.visibility</p:attrName>
                                        </p:attrNameLst>
                                      </p:cBhvr>
                                      <p:to>
                                        <p:strVal val="visible"/>
                                      </p:to>
                                    </p:set>
                                    <p:anim calcmode="lin" valueType="num">
                                      <p:cBhvr additive="base">
                                        <p:cTn id="19" dur="500" fill="hold"/>
                                        <p:tgtEl>
                                          <p:spTgt spid="65229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5229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652291">
                                            <p:txEl>
                                              <p:pRg st="3" end="3"/>
                                            </p:txEl>
                                          </p:spTgt>
                                        </p:tgtEl>
                                        <p:attrNameLst>
                                          <p:attrName>style.visibility</p:attrName>
                                        </p:attrNameLst>
                                      </p:cBhvr>
                                      <p:to>
                                        <p:strVal val="visible"/>
                                      </p:to>
                                    </p:set>
                                    <p:anim calcmode="lin" valueType="num">
                                      <p:cBhvr additive="base">
                                        <p:cTn id="25" dur="500" fill="hold"/>
                                        <p:tgtEl>
                                          <p:spTgt spid="65229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5229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652291">
                                            <p:txEl>
                                              <p:pRg st="4" end="4"/>
                                            </p:txEl>
                                          </p:spTgt>
                                        </p:tgtEl>
                                        <p:attrNameLst>
                                          <p:attrName>style.visibility</p:attrName>
                                        </p:attrNameLst>
                                      </p:cBhvr>
                                      <p:to>
                                        <p:strVal val="visible"/>
                                      </p:to>
                                    </p:set>
                                    <p:anim calcmode="lin" valueType="num">
                                      <p:cBhvr additive="base">
                                        <p:cTn id="31" dur="500" fill="hold"/>
                                        <p:tgtEl>
                                          <p:spTgt spid="65229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5229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652291">
                                            <p:txEl>
                                              <p:pRg st="5" end="5"/>
                                            </p:txEl>
                                          </p:spTgt>
                                        </p:tgtEl>
                                        <p:attrNameLst>
                                          <p:attrName>style.visibility</p:attrName>
                                        </p:attrNameLst>
                                      </p:cBhvr>
                                      <p:to>
                                        <p:strVal val="visible"/>
                                      </p:to>
                                    </p:set>
                                    <p:anim calcmode="lin" valueType="num">
                                      <p:cBhvr additive="base">
                                        <p:cTn id="37" dur="500" fill="hold"/>
                                        <p:tgtEl>
                                          <p:spTgt spid="6522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5229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2291" grpId="0" uiExpand="1" build="p" bldLvl="2"/>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62"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需求曲线、边际收益、需求弹性</a:t>
            </a:r>
          </a:p>
        </p:txBody>
      </p:sp>
      <p:sp>
        <p:nvSpPr>
          <p:cNvPr id="655363" name=""/>
          <p:cNvSpPr/>
          <p:nvPr>
            <p:ph type="body" idx="4294967295"/>
          </p:nvPr>
        </p:nvSpPr>
        <p:spPr>
          <a:xfrm>
            <a:off x="827088" y="1052512"/>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solidFill>
                  <a:schemeClr val="hlink"/>
                </a:solidFill>
              </a:rPr>
              <a:t>垄断厂商的收益曲线</a:t>
            </a:r>
            <a:endParaRPr lang="zh-CN" altLang="en-US">
              <a:solidFill>
                <a:schemeClr val="hlink"/>
              </a:solidFill>
            </a:endParaRPr>
          </a:p>
          <a:p>
            <a:pPr lvl="0">
              <a:buNone/>
            </a:pPr>
            <a:r>
              <a:rPr lang="en-US" altLang="zh-CN" sz="2000" i="1"/>
              <a:t>	</a:t>
            </a:r>
            <a:r>
              <a:rPr lang="zh-CN" altLang="en-US" sz="2000"/>
              <a:t>平均收益：</a:t>
            </a:r>
            <a:r>
              <a:rPr lang="en-US" altLang="zh-CN" sz="2000" i="1"/>
              <a:t>AR=P</a:t>
            </a:r>
            <a:endParaRPr lang="en-US" altLang="zh-CN" sz="2000"/>
          </a:p>
          <a:p>
            <a:pPr lvl="0">
              <a:buNone/>
            </a:pPr>
            <a:r>
              <a:rPr lang="zh-CN" altLang="en-US" sz="2000"/>
              <a:t>	边际收益：</a:t>
            </a:r>
            <a:r>
              <a:rPr lang="en-US" altLang="zh-CN" sz="2000" i="1"/>
              <a:t>MR=dTR/dQ=d(P·Q)/dQ=P+Q·dP/dQ&lt;P</a:t>
            </a:r>
            <a:endParaRPr lang="en-US" altLang="zh-CN" sz="2000" i="1"/>
          </a:p>
          <a:p>
            <a:pPr lvl="0">
              <a:buNone/>
            </a:pPr>
            <a:r>
              <a:rPr lang="en-US" altLang="zh-CN" i="1"/>
              <a:t>	</a:t>
            </a:r>
            <a:r>
              <a:rPr lang="zh-CN" altLang="en-US" sz="2000"/>
              <a:t>例：设反需求函数为</a:t>
            </a:r>
            <a:r>
              <a:rPr lang="en-US" altLang="zh-CN" sz="2000" i="1"/>
              <a:t>P=a-bQ</a:t>
            </a:r>
            <a:r>
              <a:rPr lang="en-US" altLang="zh-CN" sz="2000"/>
              <a:t>，</a:t>
            </a:r>
            <a:r>
              <a:rPr lang="zh-CN" altLang="en-US" sz="2000"/>
              <a:t>则总收益函数为</a:t>
            </a:r>
            <a:r>
              <a:rPr lang="en-US" altLang="zh-CN" sz="2000" i="1"/>
              <a:t>TR=P·Q=aQ-bQ</a:t>
            </a:r>
            <a:r>
              <a:rPr lang="en-US" altLang="zh-CN" sz="2000" i="1" baseline="30000"/>
              <a:t>2</a:t>
            </a:r>
            <a:r>
              <a:rPr lang="en-US" altLang="zh-CN" sz="2000"/>
              <a:t>，</a:t>
            </a:r>
            <a:r>
              <a:rPr lang="zh-CN" altLang="en-US" sz="2000"/>
              <a:t>边际收益函数为</a:t>
            </a:r>
            <a:r>
              <a:rPr lang="en-US" altLang="zh-CN" sz="2000" i="1"/>
              <a:t>MR=dTR/dQ=a-2bQ</a:t>
            </a:r>
            <a:endParaRPr lang="en-US" altLang="zh-CN" sz="2000"/>
          </a:p>
        </p:txBody>
      </p:sp>
      <p:grpSp>
        <p:nvGrpSpPr>
          <p:cNvPr id="655381" name=""/>
          <p:cNvGrpSpPr/>
          <p:nvPr/>
        </p:nvGrpSpPr>
        <p:grpSpPr>
          <a:xfrm>
            <a:off x="2516188" y="2924175"/>
            <a:ext cx="3808412" cy="3194050"/>
            <a:chOff x="1585" y="2235"/>
            <a:chExt cx="2399" cy="2012"/>
          </a:xfrm>
        </p:grpSpPr>
        <p:grpSp>
          <p:nvGrpSpPr>
            <p:cNvPr id="655370" name=""/>
            <p:cNvGrpSpPr/>
            <p:nvPr/>
          </p:nvGrpSpPr>
          <p:grpSpPr>
            <a:xfrm>
              <a:off x="1632" y="2450"/>
              <a:ext cx="1968" cy="1751"/>
              <a:chOff x="1632" y="2450"/>
              <a:chExt cx="1968" cy="1751"/>
            </a:xfrm>
          </p:grpSpPr>
          <p:sp>
            <p:nvSpPr>
              <p:cNvPr id="655371" name=""/>
              <p:cNvSpPr/>
              <p:nvPr/>
            </p:nvSpPr>
            <p:spPr>
              <a:xfrm>
                <a:off x="2208" y="2592"/>
                <a:ext cx="758"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P=a-bQ</a:t>
                </a:r>
                <a:endParaRPr kumimoji="1" lang="en-US" altLang="zh-CN" i="1">
                  <a:solidFill>
                    <a:srgbClr val="FFFFFF"/>
                  </a:solidFill>
                  <a:ea typeface="宋体" pitchFamily="2" charset="-122"/>
                </a:endParaRPr>
              </a:p>
            </p:txBody>
          </p:sp>
          <p:cxnSp>
            <p:nvCxnSpPr>
              <p:cNvPr id="655372" name=""/>
              <p:cNvCxnSpPr/>
              <p:nvPr/>
            </p:nvCxnSpPr>
            <p:spPr>
              <a:xfrm>
                <a:off x="1881" y="2581"/>
                <a:ext cx="1504" cy="1344"/>
              </a:xfrm>
              <a:prstGeom prst="line">
                <a:avLst/>
              </a:prstGeom>
              <a:noFill/>
              <a:ln w="50800">
                <a:solidFill>
                  <a:schemeClr val="folHlink"/>
                </a:solidFill>
                <a:miter lim="800000"/>
              </a:ln>
              <a:effectLst/>
            </p:spPr>
          </p:cxnSp>
          <p:sp>
            <p:nvSpPr>
              <p:cNvPr id="655373" name=""/>
              <p:cNvSpPr/>
              <p:nvPr/>
            </p:nvSpPr>
            <p:spPr>
              <a:xfrm>
                <a:off x="1632" y="2450"/>
                <a:ext cx="240"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a</a:t>
                </a:r>
                <a:endParaRPr kumimoji="1" lang="en-US" altLang="zh-CN" i="1">
                  <a:solidFill>
                    <a:srgbClr val="FFFFFF"/>
                  </a:solidFill>
                  <a:ea typeface="宋体" pitchFamily="2" charset="-122"/>
                </a:endParaRPr>
              </a:p>
            </p:txBody>
          </p:sp>
          <p:sp>
            <p:nvSpPr>
              <p:cNvPr id="655374" name=""/>
              <p:cNvSpPr/>
              <p:nvPr/>
            </p:nvSpPr>
            <p:spPr>
              <a:xfrm>
                <a:off x="3168" y="3867"/>
                <a:ext cx="432"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a/b</a:t>
                </a:r>
                <a:endParaRPr kumimoji="1" lang="en-US" altLang="zh-CN" i="1">
                  <a:solidFill>
                    <a:srgbClr val="FFFFFF"/>
                  </a:solidFill>
                  <a:ea typeface="宋体" pitchFamily="2" charset="-122"/>
                </a:endParaRPr>
              </a:p>
            </p:txBody>
          </p:sp>
        </p:grpSp>
        <p:grpSp>
          <p:nvGrpSpPr>
            <p:cNvPr id="655380" name=""/>
            <p:cNvGrpSpPr/>
            <p:nvPr/>
          </p:nvGrpSpPr>
          <p:grpSpPr>
            <a:xfrm>
              <a:off x="1585" y="2235"/>
              <a:ext cx="2399" cy="2012"/>
              <a:chOff x="1585" y="2208"/>
              <a:chExt cx="2399" cy="2012"/>
            </a:xfrm>
          </p:grpSpPr>
          <p:grpSp>
            <p:nvGrpSpPr>
              <p:cNvPr id="655364" name=""/>
              <p:cNvGrpSpPr/>
              <p:nvPr/>
            </p:nvGrpSpPr>
            <p:grpSpPr>
              <a:xfrm>
                <a:off x="1585" y="2208"/>
                <a:ext cx="2399" cy="2012"/>
                <a:chOff x="1105" y="1346"/>
                <a:chExt cx="2399" cy="2012"/>
              </a:xfrm>
            </p:grpSpPr>
            <p:cxnSp>
              <p:nvCxnSpPr>
                <p:cNvPr id="655365" name=""/>
                <p:cNvCxnSpPr/>
                <p:nvPr/>
              </p:nvCxnSpPr>
              <p:spPr>
                <a:xfrm flipH="1">
                  <a:off x="1401" y="1490"/>
                  <a:ext cx="0" cy="1584"/>
                </a:xfrm>
                <a:prstGeom prst="line">
                  <a:avLst/>
                </a:prstGeom>
                <a:noFill/>
                <a:ln w="25400">
                  <a:solidFill>
                    <a:schemeClr val="tx1"/>
                  </a:solidFill>
                  <a:miter lim="800000"/>
                  <a:headEnd type="triangle"/>
                </a:ln>
                <a:effectLst/>
              </p:spPr>
            </p:cxnSp>
            <p:cxnSp>
              <p:nvCxnSpPr>
                <p:cNvPr id="655366" name=""/>
                <p:cNvCxnSpPr/>
                <p:nvPr/>
              </p:nvCxnSpPr>
              <p:spPr>
                <a:xfrm>
                  <a:off x="1392" y="3074"/>
                  <a:ext cx="1920" cy="0"/>
                </a:xfrm>
                <a:prstGeom prst="line">
                  <a:avLst/>
                </a:prstGeom>
                <a:noFill/>
                <a:ln w="25400">
                  <a:solidFill>
                    <a:schemeClr val="tx1"/>
                  </a:solidFill>
                  <a:miter lim="800000"/>
                  <a:tailEnd type="triangle"/>
                </a:ln>
                <a:effectLst/>
              </p:spPr>
            </p:cxnSp>
            <p:sp>
              <p:nvSpPr>
                <p:cNvPr id="655367" name=""/>
                <p:cNvSpPr/>
                <p:nvPr/>
              </p:nvSpPr>
              <p:spPr>
                <a:xfrm>
                  <a:off x="3249" y="2978"/>
                  <a:ext cx="255"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Q</a:t>
                  </a:r>
                  <a:endParaRPr kumimoji="1" lang="en-US" altLang="zh-CN" i="1">
                    <a:solidFill>
                      <a:srgbClr val="FFFFFF"/>
                    </a:solidFill>
                    <a:ea typeface="宋体" pitchFamily="2" charset="-122"/>
                  </a:endParaRPr>
                </a:p>
              </p:txBody>
            </p:sp>
            <p:sp>
              <p:nvSpPr>
                <p:cNvPr id="655368" name=""/>
                <p:cNvSpPr/>
                <p:nvPr/>
              </p:nvSpPr>
              <p:spPr>
                <a:xfrm>
                  <a:off x="1105" y="1346"/>
                  <a:ext cx="233"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P</a:t>
                  </a:r>
                  <a:endParaRPr kumimoji="1" lang="en-US" altLang="zh-CN" i="1">
                    <a:solidFill>
                      <a:srgbClr val="FFFFFF"/>
                    </a:solidFill>
                    <a:ea typeface="宋体" pitchFamily="2" charset="-122"/>
                  </a:endParaRPr>
                </a:p>
              </p:txBody>
            </p:sp>
            <p:sp>
              <p:nvSpPr>
                <p:cNvPr id="655369" name=""/>
                <p:cNvSpPr/>
                <p:nvPr/>
              </p:nvSpPr>
              <p:spPr>
                <a:xfrm>
                  <a:off x="1185" y="3024"/>
                  <a:ext cx="255"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O</a:t>
                  </a:r>
                  <a:endParaRPr kumimoji="1" lang="en-US" altLang="zh-CN" i="1">
                    <a:solidFill>
                      <a:srgbClr val="FFFFFF"/>
                    </a:solidFill>
                    <a:ea typeface="宋体" pitchFamily="2" charset="-122"/>
                  </a:endParaRPr>
                </a:p>
              </p:txBody>
            </p:sp>
          </p:grpSp>
          <p:grpSp>
            <p:nvGrpSpPr>
              <p:cNvPr id="655375" name=""/>
              <p:cNvGrpSpPr/>
              <p:nvPr/>
            </p:nvGrpSpPr>
            <p:grpSpPr>
              <a:xfrm>
                <a:off x="1890" y="2597"/>
                <a:ext cx="1620" cy="1609"/>
                <a:chOff x="1890" y="2597"/>
                <a:chExt cx="1620" cy="1609"/>
              </a:xfrm>
            </p:grpSpPr>
            <p:sp>
              <p:nvSpPr>
                <p:cNvPr id="655376" name=""/>
                <p:cNvSpPr/>
                <p:nvPr/>
              </p:nvSpPr>
              <p:spPr>
                <a:xfrm>
                  <a:off x="2496" y="3456"/>
                  <a:ext cx="1014" cy="334"/>
                </a:xfrm>
                <a:prstGeom prst="rect">
                  <a:avLst/>
                </a:prstGeom>
                <a:noFill/>
                <a:ln>
                  <a:noFill/>
                  <a:miter lim="800000"/>
                </a:ln>
                <a:effectLst/>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MR=a-2bQ</a:t>
                  </a:r>
                  <a:endParaRPr kumimoji="1" lang="en-US" altLang="zh-CN" i="1">
                    <a:solidFill>
                      <a:srgbClr val="FFFFFF"/>
                    </a:solidFill>
                    <a:ea typeface="宋体" pitchFamily="2" charset="-122"/>
                  </a:endParaRPr>
                </a:p>
              </p:txBody>
            </p:sp>
            <p:cxnSp>
              <p:nvCxnSpPr>
                <p:cNvPr id="655377" name=""/>
                <p:cNvCxnSpPr/>
                <p:nvPr/>
              </p:nvCxnSpPr>
              <p:spPr>
                <a:xfrm>
                  <a:off x="1890" y="2597"/>
                  <a:ext cx="846" cy="1531"/>
                </a:xfrm>
                <a:prstGeom prst="line">
                  <a:avLst/>
                </a:prstGeom>
                <a:noFill/>
                <a:ln w="50800">
                  <a:solidFill>
                    <a:schemeClr val="accent1"/>
                  </a:solidFill>
                  <a:miter lim="800000"/>
                </a:ln>
                <a:effectLst/>
              </p:spPr>
            </p:cxnSp>
            <p:sp>
              <p:nvSpPr>
                <p:cNvPr id="655378" name=""/>
                <p:cNvSpPr/>
                <p:nvPr/>
              </p:nvSpPr>
              <p:spPr>
                <a:xfrm>
                  <a:off x="2256" y="3872"/>
                  <a:ext cx="480"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en-US" altLang="zh-CN" i="1">
                      <a:solidFill>
                        <a:srgbClr val="FFFFFF"/>
                      </a:solidFill>
                      <a:ea typeface="宋体" pitchFamily="2" charset="-122"/>
                    </a:rPr>
                    <a:t>a/2b</a:t>
                  </a:r>
                  <a:endParaRPr kumimoji="1" lang="en-US" altLang="zh-CN" i="1">
                    <a:solidFill>
                      <a:srgbClr val="FFFFFF"/>
                    </a:solidFill>
                    <a:ea typeface="宋体" pitchFamily="2" charset="-122"/>
                  </a:endParaRPr>
                </a:p>
              </p:txBody>
            </p:sp>
          </p:grpSp>
        </p:grpSp>
      </p:grpSp>
      <p:sp>
        <p:nvSpPr>
          <p:cNvPr id="655382" name=""/>
          <p:cNvSpPr/>
          <p:nvPr/>
        </p:nvSpPr>
        <p:spPr>
          <a:xfrm>
            <a:off x="2051050" y="6092825"/>
            <a:ext cx="4968875" cy="422275"/>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800" b="1">
                <a:solidFill>
                  <a:srgbClr val="FFFFFF"/>
                </a:solidFill>
                <a:ea typeface="宋体" pitchFamily="2" charset="-122"/>
              </a:rPr>
              <a:t>图</a:t>
            </a:r>
            <a:r>
              <a:rPr kumimoji="1" lang="en-US" altLang="zh-CN" sz="1800" b="1">
                <a:solidFill>
                  <a:srgbClr val="FFFFFF"/>
                </a:solidFill>
                <a:ea typeface="宋体" pitchFamily="2" charset="-122"/>
              </a:rPr>
              <a:t>6</a:t>
            </a:r>
            <a:r>
              <a:rPr kumimoji="1" lang="zh-CN" altLang="en-US" sz="1800" b="1">
                <a:solidFill>
                  <a:srgbClr val="FFFFFF"/>
                </a:solidFill>
                <a:ea typeface="宋体" pitchFamily="2" charset="-122"/>
              </a:rPr>
              <a:t>－</a:t>
            </a:r>
            <a:r>
              <a:rPr kumimoji="1" lang="en-US" altLang="zh-CN" sz="1800" b="1">
                <a:solidFill>
                  <a:srgbClr val="FFFFFF"/>
                </a:solidFill>
                <a:ea typeface="宋体" pitchFamily="2" charset="-122"/>
              </a:rPr>
              <a:t>14  </a:t>
            </a:r>
            <a:r>
              <a:rPr kumimoji="1" lang="zh-CN" altLang="en-US" sz="1800" b="1">
                <a:solidFill>
                  <a:srgbClr val="FFFFFF"/>
                </a:solidFill>
                <a:ea typeface="宋体" pitchFamily="2" charset="-122"/>
              </a:rPr>
              <a:t>需求曲线与边际收益曲线</a:t>
            </a:r>
            <a:endParaRPr kumimoji="1" lang="zh-CN" altLang="en-US" sz="1800" b="1">
              <a:solidFill>
                <a:srgbClr val="FFFFFF"/>
              </a:solidFill>
              <a:ea typeface="宋体" pitchFamily="2" charset="-122"/>
            </a:endParaRPr>
          </a:p>
        </p:txBody>
      </p:sp>
      <p:sp>
        <p:nvSpPr>
          <p:cNvPr id="655383"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55384" name="Slide Number Placeholder 5"/>
          <p:cNvSpPr>
            <a:spLocks noGrp="1"/>
          </p:cNvSpPr>
          <p:nvPr>
            <p:ph type="sldNum" sz="quarter" idx="4"/>
          </p:nvPr>
        </p:nvSpPr>
        <p:spPr/>
        <p:txBody>
          <a:bodyPr/>
          <a:lstStyle/>
          <a:p>
            <a:pPr lvl="0" algn="r">
              <a:spcBef>
                <a:spcPct val="50000"/>
              </a:spcBef>
            </a:pPr>
            <a:fld id="{9A1C300A-C684-4E92-A502-ECF3D4A2A04F}" type="slidenum">
              <a:rPr lang="en-AU" altLang="zh-CN" sz="1400">
                <a:solidFill>
                  <a:srgbClr val="FFFFFF"/>
                </a:solidFill>
                <a:latin typeface="Arial"/>
                <a:ea typeface="宋体" pitchFamily="2" charset="-122"/>
              </a:rPr>
              <a:t>19</a:t>
            </a:fld>
            <a:endParaRPr lang="en-US"/>
          </a:p>
        </p:txBody>
      </p:sp>
      <p:sp>
        <p:nvSpPr>
          <p:cNvPr id="655385" name="TextBox 655384"/>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(2)共55页，您现在浏览的是第19页!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655363">
                                            <p:txEl>
                                              <p:pRg st="0" end="0"/>
                                            </p:txEl>
                                          </p:spTgt>
                                        </p:tgtEl>
                                        <p:attrNameLst>
                                          <p:attrName>style.visibility</p:attrName>
                                        </p:attrNameLst>
                                      </p:cBhvr>
                                      <p:to>
                                        <p:strVal val="visible"/>
                                      </p:to>
                                    </p:set>
                                    <p:anim calcmode="lin" valueType="num">
                                      <p:cBhvr additive="base">
                                        <p:cTn id="7" dur="500" fill="hold"/>
                                        <p:tgtEl>
                                          <p:spTgt spid="6553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553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655363">
                                            <p:txEl>
                                              <p:pRg st="1" end="1"/>
                                            </p:txEl>
                                          </p:spTgt>
                                        </p:tgtEl>
                                        <p:attrNameLst>
                                          <p:attrName>style.visibility</p:attrName>
                                        </p:attrNameLst>
                                      </p:cBhvr>
                                      <p:to>
                                        <p:strVal val="visible"/>
                                      </p:to>
                                    </p:set>
                                    <p:anim calcmode="lin" valueType="num">
                                      <p:cBhvr additive="base">
                                        <p:cTn id="13" dur="500" fill="hold"/>
                                        <p:tgtEl>
                                          <p:spTgt spid="6553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553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655363">
                                            <p:txEl>
                                              <p:pRg st="2" end="2"/>
                                            </p:txEl>
                                          </p:spTgt>
                                        </p:tgtEl>
                                        <p:attrNameLst>
                                          <p:attrName>style.visibility</p:attrName>
                                        </p:attrNameLst>
                                      </p:cBhvr>
                                      <p:to>
                                        <p:strVal val="visible"/>
                                      </p:to>
                                    </p:set>
                                    <p:anim calcmode="lin" valueType="num">
                                      <p:cBhvr additive="base">
                                        <p:cTn id="19" dur="500" fill="hold"/>
                                        <p:tgtEl>
                                          <p:spTgt spid="6553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553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655363">
                                            <p:txEl>
                                              <p:pRg st="3" end="3"/>
                                            </p:txEl>
                                          </p:spTgt>
                                        </p:tgtEl>
                                        <p:attrNameLst>
                                          <p:attrName>style.visibility</p:attrName>
                                        </p:attrNameLst>
                                      </p:cBhvr>
                                      <p:to>
                                        <p:strVal val="visible"/>
                                      </p:to>
                                    </p:set>
                                    <p:anim calcmode="lin" valueType="num">
                                      <p:cBhvr additive="base">
                                        <p:cTn id="25" dur="500" fill="hold"/>
                                        <p:tgtEl>
                                          <p:spTgt spid="6553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553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63"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7410"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价格与产量的决定</a:t>
            </a:r>
          </a:p>
        </p:txBody>
      </p:sp>
      <p:sp>
        <p:nvSpPr>
          <p:cNvPr id="657411"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87525" indent="-457200"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365375" indent="-457200"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765425" indent="-381000"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t>垄断厂商的利润最大化条件</a:t>
            </a:r>
            <a:endParaRPr lang="zh-CN" altLang="en-US"/>
          </a:p>
          <a:p>
            <a:pPr lvl="0">
              <a:buNone/>
            </a:pPr>
            <a:r>
              <a:rPr lang="zh-CN" altLang="en-US"/>
              <a:t>	一阶条件：</a:t>
            </a:r>
            <a:r>
              <a:rPr lang="en-US" altLang="zh-CN" i="1"/>
              <a:t>MR=MC</a:t>
            </a:r>
            <a:endParaRPr lang="en-US" altLang="zh-CN"/>
          </a:p>
          <a:p>
            <a:pPr lvl="0">
              <a:buNone/>
            </a:pPr>
            <a:r>
              <a:rPr lang="en-US" altLang="zh-CN"/>
              <a:t>	</a:t>
            </a:r>
            <a:r>
              <a:rPr lang="zh-CN" altLang="en-US"/>
              <a:t>二阶条件：</a:t>
            </a:r>
            <a:r>
              <a:rPr lang="en-US" altLang="zh-CN" i="1"/>
              <a:t>dMR/dQ&lt;dMC/dQ</a:t>
            </a:r>
            <a:endParaRPr lang="en-US" altLang="zh-CN" i="1"/>
          </a:p>
          <a:p>
            <a:pPr lvl="0"/>
            <a:r>
              <a:rPr lang="zh-CN" altLang="en-US"/>
              <a:t>两种盈亏分析法</a:t>
            </a:r>
            <a:endParaRPr lang="zh-CN" altLang="en-US"/>
          </a:p>
          <a:p>
            <a:pPr lvl="1">
              <a:buFont typeface="Arial"/>
              <a:buAutoNum type="arabicParenR"/>
            </a:pPr>
            <a:r>
              <a:rPr lang="zh-CN" altLang="en-US"/>
              <a:t>总收益—总成本分析法</a:t>
            </a:r>
            <a:endParaRPr lang="zh-CN" altLang="en-US"/>
          </a:p>
          <a:p>
            <a:pPr lvl="1">
              <a:buFont typeface="Arial"/>
              <a:buAutoNum type="arabicParenR"/>
            </a:pPr>
            <a:r>
              <a:rPr lang="zh-CN" altLang="en-US"/>
              <a:t>边际收益—边际成本分析法</a:t>
            </a:r>
            <a:endParaRPr lang="zh-CN" altLang="en-US"/>
          </a:p>
        </p:txBody>
      </p:sp>
      <p:sp>
        <p:nvSpPr>
          <p:cNvPr id="657412"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57413" name="Slide Number Placeholder 5"/>
          <p:cNvSpPr>
            <a:spLocks noGrp="1"/>
          </p:cNvSpPr>
          <p:nvPr>
            <p:ph type="sldNum" sz="quarter" idx="4"/>
          </p:nvPr>
        </p:nvSpPr>
        <p:spPr/>
        <p:txBody>
          <a:bodyPr/>
          <a:lstStyle/>
          <a:p>
            <a:pPr lvl="0" algn="r">
              <a:spcBef>
                <a:spcPct val="50000"/>
              </a:spcBef>
            </a:pPr>
            <a:fld id="{A3F56986-29CE-4961-B492-C362E2435A3D}" type="slidenum">
              <a:rPr lang="en-AU" altLang="zh-CN" sz="1400">
                <a:solidFill>
                  <a:srgbClr val="FFFFFF"/>
                </a:solidFill>
                <a:latin typeface="Arial"/>
                <a:ea typeface="宋体" pitchFamily="2" charset="-122"/>
              </a:rPr>
              <a:t>20</a:t>
            </a:fld>
            <a:endParaRPr lang="en-US"/>
          </a:p>
        </p:txBody>
      </p:sp>
      <p:sp>
        <p:nvSpPr>
          <p:cNvPr id="657414" name="TextBox 657413"/>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(2)共55页，您现在浏览的是第20页!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657411">
                                            <p:txEl>
                                              <p:pRg st="0" end="0"/>
                                            </p:txEl>
                                          </p:spTgt>
                                        </p:tgtEl>
                                        <p:attrNameLst>
                                          <p:attrName>style.visibility</p:attrName>
                                        </p:attrNameLst>
                                      </p:cBhvr>
                                      <p:to>
                                        <p:strVal val="visible"/>
                                      </p:to>
                                    </p:set>
                                    <p:anim calcmode="lin" valueType="num">
                                      <p:cBhvr additive="base">
                                        <p:cTn id="7" dur="500" fill="hold"/>
                                        <p:tgtEl>
                                          <p:spTgt spid="6574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5741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657411">
                                            <p:txEl>
                                              <p:pRg st="1" end="1"/>
                                            </p:txEl>
                                          </p:spTgt>
                                        </p:tgtEl>
                                        <p:attrNameLst>
                                          <p:attrName>style.visibility</p:attrName>
                                        </p:attrNameLst>
                                      </p:cBhvr>
                                      <p:to>
                                        <p:strVal val="visible"/>
                                      </p:to>
                                    </p:set>
                                    <p:anim calcmode="lin" valueType="num">
                                      <p:cBhvr additive="base">
                                        <p:cTn id="13" dur="500" fill="hold"/>
                                        <p:tgtEl>
                                          <p:spTgt spid="6574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574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0" nodeType="clickEffect">
                                  <p:stCondLst>
                                    <p:cond delay="0"/>
                                  </p:stCondLst>
                                  <p:childTnLst>
                                    <p:set>
                                      <p:cBhvr additive="base">
                                        <p:cTn id="18" dur="1" fill="hold">
                                          <p:stCondLst>
                                            <p:cond delay="0"/>
                                          </p:stCondLst>
                                        </p:cTn>
                                        <p:tgtEl>
                                          <p:spTgt spid="657411">
                                            <p:txEl>
                                              <p:pRg st="2" end="2"/>
                                            </p:txEl>
                                          </p:spTgt>
                                        </p:tgtEl>
                                        <p:attrNameLst>
                                          <p:attrName>style.visibility</p:attrName>
                                        </p:attrNameLst>
                                      </p:cBhvr>
                                      <p:to>
                                        <p:strVal val="visible"/>
                                      </p:to>
                                    </p:set>
                                    <p:anim calcmode="lin" valueType="num">
                                      <p:cBhvr additive="base">
                                        <p:cTn id="19" dur="500" fill="hold"/>
                                        <p:tgtEl>
                                          <p:spTgt spid="6574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5741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0" nodeType="clickEffect">
                                  <p:stCondLst>
                                    <p:cond delay="0"/>
                                  </p:stCondLst>
                                  <p:childTnLst>
                                    <p:set>
                                      <p:cBhvr additive="base">
                                        <p:cTn id="24" dur="1" fill="hold">
                                          <p:stCondLst>
                                            <p:cond delay="0"/>
                                          </p:stCondLst>
                                        </p:cTn>
                                        <p:tgtEl>
                                          <p:spTgt spid="657411">
                                            <p:txEl>
                                              <p:pRg st="3" end="3"/>
                                            </p:txEl>
                                          </p:spTgt>
                                        </p:tgtEl>
                                        <p:attrNameLst>
                                          <p:attrName>style.visibility</p:attrName>
                                        </p:attrNameLst>
                                      </p:cBhvr>
                                      <p:to>
                                        <p:strVal val="visible"/>
                                      </p:to>
                                    </p:set>
                                    <p:anim calcmode="lin" valueType="num">
                                      <p:cBhvr additive="base">
                                        <p:cTn id="25" dur="500" fill="hold"/>
                                        <p:tgtEl>
                                          <p:spTgt spid="65741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5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0" nodeType="clickEffect">
                                  <p:stCondLst>
                                    <p:cond delay="0"/>
                                  </p:stCondLst>
                                  <p:childTnLst>
                                    <p:set>
                                      <p:cBhvr additive="base">
                                        <p:cTn id="30" dur="1" fill="hold">
                                          <p:stCondLst>
                                            <p:cond delay="0"/>
                                          </p:stCondLst>
                                        </p:cTn>
                                        <p:tgtEl>
                                          <p:spTgt spid="657411">
                                            <p:txEl>
                                              <p:pRg st="4" end="4"/>
                                            </p:txEl>
                                          </p:spTgt>
                                        </p:tgtEl>
                                        <p:attrNameLst>
                                          <p:attrName>style.visibility</p:attrName>
                                        </p:attrNameLst>
                                      </p:cBhvr>
                                      <p:to>
                                        <p:strVal val="visible"/>
                                      </p:to>
                                    </p:set>
                                    <p:anim calcmode="lin" valueType="num">
                                      <p:cBhvr additive="base">
                                        <p:cTn id="31" dur="500" fill="hold"/>
                                        <p:tgtEl>
                                          <p:spTgt spid="65741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574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2" presetClass="entr" presetSubtype="8" dur="500" fill="hold" grpId="0" nodeType="clickEffect">
                                  <p:stCondLst>
                                    <p:cond delay="0"/>
                                  </p:stCondLst>
                                  <p:childTnLst>
                                    <p:set>
                                      <p:cBhvr additive="base">
                                        <p:cTn id="36" dur="1" fill="hold">
                                          <p:stCondLst>
                                            <p:cond delay="0"/>
                                          </p:stCondLst>
                                        </p:cTn>
                                        <p:tgtEl>
                                          <p:spTgt spid="657411">
                                            <p:txEl>
                                              <p:pRg st="5" end="5"/>
                                            </p:txEl>
                                          </p:spTgt>
                                        </p:tgtEl>
                                        <p:attrNameLst>
                                          <p:attrName>style.visibility</p:attrName>
                                        </p:attrNameLst>
                                      </p:cBhvr>
                                      <p:to>
                                        <p:strVal val="visible"/>
                                      </p:to>
                                    </p:set>
                                    <p:anim calcmode="lin" valueType="num">
                                      <p:cBhvr additive="base">
                                        <p:cTn id="37" dur="500" fill="hold"/>
                                        <p:tgtEl>
                                          <p:spTgt spid="65741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5741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7411" grpId="0" uiExpand="1" build="p" bldLvl="2"/>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945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价格与产量的决定</a:t>
            </a:r>
          </a:p>
        </p:txBody>
      </p:sp>
      <p:sp>
        <p:nvSpPr>
          <p:cNvPr id="659459" name=""/>
          <p:cNvSpPr/>
          <p:nvPr>
            <p:ph type="body" idx="4294967295"/>
          </p:nvPr>
        </p:nvSpPr>
        <p:spPr>
          <a:xfrm>
            <a:off x="838200" y="1219200"/>
            <a:ext cx="7467600" cy="4570412"/>
          </a:xfrm>
          <a:prstGeom prst="rect">
            <a:avLst/>
          </a:prstGeom>
          <a:noFill/>
          <a:ln>
            <a:miter lim="800000"/>
          </a:ln>
        </p:spPr>
        <p:txBody>
          <a:bodyPr>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87525" indent="-457200"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365375" indent="-457200"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765425" indent="-381000"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t>几种短期均衡的情形</a:t>
            </a:r>
          </a:p>
        </p:txBody>
      </p:sp>
      <p:sp>
        <p:nvSpPr>
          <p:cNvPr id="659460" name=""/>
          <p:cNvSpPr/>
          <p:nvPr/>
        </p:nvSpPr>
        <p:spPr>
          <a:xfrm>
            <a:off x="838200" y="1728788"/>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a:pPr>
            <a:r>
              <a:rPr kumimoji="1" lang="zh-CN" altLang="en-US" sz="2000">
                <a:solidFill>
                  <a:srgbClr val="FFFFFF"/>
                </a:solidFill>
                <a:latin typeface="Arial"/>
                <a:ea typeface="宋体" pitchFamily="2" charset="-122"/>
              </a:rPr>
              <a:t>获取超额利润的</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buAutoNum type="arabicParenR"/>
            </a:pPr>
            <a:r>
              <a:rPr kumimoji="1" lang="zh-CN" altLang="en-US" sz="2000">
                <a:solidFill>
                  <a:srgbClr val="FFFFFF"/>
                </a:solidFill>
                <a:latin typeface="Arial"/>
                <a:ea typeface="宋体" pitchFamily="2" charset="-122"/>
              </a:rPr>
              <a:t>短期均衡：</a:t>
            </a:r>
            <a:r>
              <a:rPr kumimoji="1" lang="en-US" altLang="zh-CN" sz="2000" i="1">
                <a:solidFill>
                  <a:srgbClr val="FFFFFF"/>
                </a:solidFill>
                <a:ea typeface="宋体" pitchFamily="2" charset="-122"/>
              </a:rPr>
              <a:t>P&gt;AC</a:t>
            </a:r>
            <a:endParaRPr kumimoji="1" lang="en-US" altLang="zh-CN" sz="2000" i="1">
              <a:solidFill>
                <a:srgbClr val="FFFFFF"/>
              </a:solidFill>
              <a:ea typeface="宋体" pitchFamily="2" charset="-122"/>
            </a:endParaRPr>
          </a:p>
        </p:txBody>
      </p:sp>
      <p:grpSp>
        <p:nvGrpSpPr>
          <p:cNvPr id="659461" name=""/>
          <p:cNvGrpSpPr/>
          <p:nvPr/>
        </p:nvGrpSpPr>
        <p:grpSpPr>
          <a:xfrm>
            <a:off x="3563938" y="1773238"/>
            <a:ext cx="5232400" cy="4578350"/>
            <a:chOff x="2238" y="1085"/>
            <a:chExt cx="3296" cy="2884"/>
          </a:xfrm>
        </p:grpSpPr>
        <p:grpSp>
          <p:nvGrpSpPr>
            <p:cNvPr id="659462" name=""/>
            <p:cNvGrpSpPr/>
            <p:nvPr/>
          </p:nvGrpSpPr>
          <p:grpSpPr>
            <a:xfrm>
              <a:off x="2475" y="1487"/>
              <a:ext cx="3059" cy="1660"/>
              <a:chOff x="2475" y="1257"/>
              <a:chExt cx="3059" cy="1660"/>
            </a:xfrm>
          </p:grpSpPr>
          <p:cxnSp>
            <p:nvCxnSpPr>
              <p:cNvPr id="659463" name=""/>
              <p:cNvCxnSpPr/>
              <p:nvPr/>
            </p:nvCxnSpPr>
            <p:spPr>
              <a:xfrm>
                <a:off x="2475" y="1257"/>
                <a:ext cx="2517" cy="1527"/>
              </a:xfrm>
              <a:prstGeom prst="line">
                <a:avLst/>
              </a:prstGeom>
              <a:noFill/>
              <a:ln w="50800">
                <a:solidFill>
                  <a:schemeClr val="accent1"/>
                </a:solidFill>
                <a:miter lim="800000"/>
              </a:ln>
              <a:effectLst/>
            </p:spPr>
          </p:cxnSp>
          <p:sp>
            <p:nvSpPr>
              <p:cNvPr id="659464" name=""/>
              <p:cNvSpPr/>
              <p:nvPr/>
            </p:nvSpPr>
            <p:spPr>
              <a:xfrm>
                <a:off x="4944" y="2688"/>
                <a:ext cx="590"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D = AR</a:t>
                </a:r>
                <a:endParaRPr lang="en-US" altLang="zh-CN" sz="1800" b="1" i="1">
                  <a:latin typeface="Arial"/>
                  <a:ea typeface="宋体" pitchFamily="2" charset="-122"/>
                </a:endParaRPr>
              </a:p>
            </p:txBody>
          </p:sp>
        </p:grpSp>
        <p:grpSp>
          <p:nvGrpSpPr>
            <p:cNvPr id="659465" name=""/>
            <p:cNvGrpSpPr/>
            <p:nvPr/>
          </p:nvGrpSpPr>
          <p:grpSpPr>
            <a:xfrm>
              <a:off x="2481" y="1490"/>
              <a:ext cx="2031" cy="2196"/>
              <a:chOff x="2481" y="1490"/>
              <a:chExt cx="2031" cy="2196"/>
            </a:xfrm>
          </p:grpSpPr>
          <p:cxnSp>
            <p:nvCxnSpPr>
              <p:cNvPr id="659466" name=""/>
              <p:cNvCxnSpPr/>
              <p:nvPr/>
            </p:nvCxnSpPr>
            <p:spPr>
              <a:xfrm>
                <a:off x="2481" y="1490"/>
                <a:ext cx="1743" cy="2148"/>
              </a:xfrm>
              <a:prstGeom prst="line">
                <a:avLst/>
              </a:prstGeom>
              <a:noFill/>
              <a:ln w="50800">
                <a:solidFill>
                  <a:schemeClr val="accent1"/>
                </a:solidFill>
                <a:miter lim="800000"/>
              </a:ln>
              <a:effectLst/>
            </p:spPr>
          </p:cxnSp>
          <p:sp>
            <p:nvSpPr>
              <p:cNvPr id="659467" name=""/>
              <p:cNvSpPr/>
              <p:nvPr/>
            </p:nvSpPr>
            <p:spPr>
              <a:xfrm>
                <a:off x="4174" y="3457"/>
                <a:ext cx="338"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MR</a:t>
                </a:r>
                <a:endParaRPr lang="en-US" altLang="zh-CN" sz="1800" b="1" i="1">
                  <a:latin typeface="Arial"/>
                  <a:ea typeface="宋体" pitchFamily="2" charset="-122"/>
                </a:endParaRPr>
              </a:p>
            </p:txBody>
          </p:sp>
        </p:grpSp>
        <p:grpSp>
          <p:nvGrpSpPr>
            <p:cNvPr id="659468" name=""/>
            <p:cNvGrpSpPr/>
            <p:nvPr/>
          </p:nvGrpSpPr>
          <p:grpSpPr>
            <a:xfrm>
              <a:off x="2238" y="1085"/>
              <a:ext cx="3119" cy="2884"/>
              <a:chOff x="2238" y="1004"/>
              <a:chExt cx="3119" cy="2884"/>
            </a:xfrm>
          </p:grpSpPr>
          <p:cxnSp>
            <p:nvCxnSpPr>
              <p:cNvPr id="659469" name=""/>
              <p:cNvCxnSpPr/>
              <p:nvPr/>
            </p:nvCxnSpPr>
            <p:spPr>
              <a:xfrm flipH="1">
                <a:off x="2480" y="1093"/>
                <a:ext cx="0" cy="2550"/>
              </a:xfrm>
              <a:prstGeom prst="line">
                <a:avLst/>
              </a:prstGeom>
              <a:noFill/>
              <a:ln w="25400">
                <a:solidFill>
                  <a:schemeClr val="tx1"/>
                </a:solidFill>
                <a:miter lim="800000"/>
                <a:headEnd type="triangle"/>
              </a:ln>
              <a:effectLst/>
            </p:spPr>
          </p:cxnSp>
          <p:cxnSp>
            <p:nvCxnSpPr>
              <p:cNvPr id="659470" name=""/>
              <p:cNvCxnSpPr/>
              <p:nvPr/>
            </p:nvCxnSpPr>
            <p:spPr>
              <a:xfrm>
                <a:off x="2468" y="3648"/>
                <a:ext cx="2694" cy="0"/>
              </a:xfrm>
              <a:prstGeom prst="line">
                <a:avLst/>
              </a:prstGeom>
              <a:noFill/>
              <a:ln w="25400">
                <a:solidFill>
                  <a:schemeClr val="tx1"/>
                </a:solidFill>
                <a:miter lim="800000"/>
                <a:tailEnd type="triangle"/>
              </a:ln>
              <a:effectLst/>
            </p:spPr>
          </p:cxnSp>
          <p:sp>
            <p:nvSpPr>
              <p:cNvPr id="659471" name=""/>
              <p:cNvSpPr/>
              <p:nvPr/>
            </p:nvSpPr>
            <p:spPr>
              <a:xfrm>
                <a:off x="5104" y="3600"/>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Q</a:t>
                </a:r>
                <a:endParaRPr lang="en-US" altLang="zh-CN" b="1" i="1">
                  <a:ea typeface="宋体" pitchFamily="2" charset="-122"/>
                </a:endParaRPr>
              </a:p>
            </p:txBody>
          </p:sp>
          <p:sp>
            <p:nvSpPr>
              <p:cNvPr id="659472" name=""/>
              <p:cNvSpPr/>
              <p:nvPr/>
            </p:nvSpPr>
            <p:spPr>
              <a:xfrm>
                <a:off x="2238" y="1004"/>
                <a:ext cx="210"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r"/>
                <a:r>
                  <a:rPr lang="en-US" altLang="zh-CN" b="1" i="1">
                    <a:ea typeface="宋体" pitchFamily="2" charset="-122"/>
                  </a:rPr>
                  <a:t>$</a:t>
                </a:r>
                <a:endParaRPr lang="en-US" altLang="zh-CN" b="1" i="1">
                  <a:ea typeface="宋体" pitchFamily="2" charset="-122"/>
                </a:endParaRPr>
              </a:p>
            </p:txBody>
          </p:sp>
          <p:sp>
            <p:nvSpPr>
              <p:cNvPr id="659473" name=""/>
              <p:cNvSpPr/>
              <p:nvPr/>
            </p:nvSpPr>
            <p:spPr>
              <a:xfrm>
                <a:off x="2304" y="3602"/>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O</a:t>
                </a:r>
                <a:endParaRPr lang="en-US" altLang="zh-CN" b="1" i="1">
                  <a:ea typeface="宋体" pitchFamily="2" charset="-122"/>
                </a:endParaRPr>
              </a:p>
            </p:txBody>
          </p:sp>
        </p:grpSp>
        <p:grpSp>
          <p:nvGrpSpPr>
            <p:cNvPr id="659474" name=""/>
            <p:cNvGrpSpPr/>
            <p:nvPr/>
          </p:nvGrpSpPr>
          <p:grpSpPr>
            <a:xfrm>
              <a:off x="2784" y="2209"/>
              <a:ext cx="1874" cy="987"/>
              <a:chOff x="2784" y="1979"/>
              <a:chExt cx="1874" cy="987"/>
            </a:xfrm>
          </p:grpSpPr>
          <p:sp>
            <p:nvSpPr>
              <p:cNvPr id="659475" name=""/>
              <p:cNvSpPr/>
              <p:nvPr/>
            </p:nvSpPr>
            <p:spPr>
              <a:xfrm>
                <a:off x="4320" y="1979"/>
                <a:ext cx="338"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MC</a:t>
                </a:r>
                <a:endParaRPr lang="en-US" altLang="zh-CN" sz="1800" b="1" i="1">
                  <a:latin typeface="Arial"/>
                  <a:ea typeface="宋体" pitchFamily="2" charset="-122"/>
                </a:endParaRPr>
              </a:p>
            </p:txBody>
          </p:sp>
          <p:sp>
            <p:nvSpPr>
              <p:cNvPr id="659476" name=""/>
              <p:cNvSpPr/>
              <p:nvPr/>
            </p:nvSpPr>
            <p:spPr>
              <a:xfrm>
                <a:off x="2784" y="2176"/>
                <a:ext cx="1728" cy="790"/>
              </a:xfrm>
              <a:custGeom>
                <a:rect l="l" t="t" r="r" b="b"/>
                <a:pathLst>
                  <a:path w="1728" h="790">
                    <a:moveTo>
                      <a:pt x="0" y="27"/>
                    </a:moveTo>
                    <a:cubicBezTo>
                      <a:pt x="15" y="65"/>
                      <a:pt x="54" y="185"/>
                      <a:pt x="92" y="256"/>
                    </a:cubicBezTo>
                    <a:cubicBezTo>
                      <a:pt x="130" y="327"/>
                      <a:pt x="180" y="390"/>
                      <a:pt x="229" y="452"/>
                    </a:cubicBezTo>
                    <a:cubicBezTo>
                      <a:pt x="278" y="514"/>
                      <a:pt x="330" y="580"/>
                      <a:pt x="385" y="626"/>
                    </a:cubicBezTo>
                    <a:cubicBezTo>
                      <a:pt x="440" y="672"/>
                      <a:pt x="494" y="701"/>
                      <a:pt x="558" y="727"/>
                    </a:cubicBezTo>
                    <a:cubicBezTo>
                      <a:pt x="622" y="753"/>
                      <a:pt x="707" y="774"/>
                      <a:pt x="769" y="782"/>
                    </a:cubicBezTo>
                    <a:cubicBezTo>
                      <a:pt x="831" y="790"/>
                      <a:pt x="877" y="786"/>
                      <a:pt x="933" y="777"/>
                    </a:cubicBezTo>
                    <a:cubicBezTo>
                      <a:pt x="989" y="768"/>
                      <a:pt x="1054" y="751"/>
                      <a:pt x="1107" y="731"/>
                    </a:cubicBezTo>
                    <a:cubicBezTo>
                      <a:pt x="1160" y="711"/>
                      <a:pt x="1206" y="687"/>
                      <a:pt x="1253" y="658"/>
                    </a:cubicBezTo>
                    <a:cubicBezTo>
                      <a:pt x="1300" y="629"/>
                      <a:pt x="1352" y="587"/>
                      <a:pt x="1390" y="558"/>
                    </a:cubicBezTo>
                    <a:cubicBezTo>
                      <a:pt x="1428" y="529"/>
                      <a:pt x="1451" y="518"/>
                      <a:pt x="1481" y="485"/>
                    </a:cubicBezTo>
                    <a:cubicBezTo>
                      <a:pt x="1511" y="452"/>
                      <a:pt x="1547" y="397"/>
                      <a:pt x="1573" y="357"/>
                    </a:cubicBezTo>
                    <a:cubicBezTo>
                      <a:pt x="1599" y="317"/>
                      <a:pt x="1617" y="285"/>
                      <a:pt x="1637" y="247"/>
                    </a:cubicBezTo>
                    <a:cubicBezTo>
                      <a:pt x="1657" y="209"/>
                      <a:pt x="1677" y="169"/>
                      <a:pt x="1692" y="128"/>
                    </a:cubicBezTo>
                    <a:cubicBezTo>
                      <a:pt x="1707" y="87"/>
                      <a:pt x="1720" y="27"/>
                      <a:pt x="1728" y="0"/>
                    </a:cubicBezTo>
                  </a:path>
                </a:pathLst>
              </a:custGeom>
              <a:noFill/>
              <a:ln w="50800" cap="flat" cmpd="sng">
                <a:solidFill>
                  <a:srgbClr val="FF00FF"/>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659477" name=""/>
            <p:cNvGrpSpPr/>
            <p:nvPr/>
          </p:nvGrpSpPr>
          <p:grpSpPr>
            <a:xfrm>
              <a:off x="3491" y="2339"/>
              <a:ext cx="1439" cy="661"/>
              <a:chOff x="3491" y="2109"/>
              <a:chExt cx="1439" cy="661"/>
            </a:xfrm>
          </p:grpSpPr>
          <p:sp>
            <p:nvSpPr>
              <p:cNvPr id="659478" name=""/>
              <p:cNvSpPr/>
              <p:nvPr/>
            </p:nvSpPr>
            <p:spPr>
              <a:xfrm>
                <a:off x="4608" y="2109"/>
                <a:ext cx="322"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AC</a:t>
                </a:r>
                <a:endParaRPr lang="en-US" altLang="zh-CN" sz="1800" b="1" i="1">
                  <a:latin typeface="Arial"/>
                  <a:ea typeface="宋体" pitchFamily="2" charset="-122"/>
                </a:endParaRPr>
              </a:p>
            </p:txBody>
          </p:sp>
          <p:sp>
            <p:nvSpPr>
              <p:cNvPr id="659479" name=""/>
              <p:cNvSpPr/>
              <p:nvPr/>
            </p:nvSpPr>
            <p:spPr>
              <a:xfrm>
                <a:off x="3491" y="2304"/>
                <a:ext cx="1261" cy="466"/>
              </a:xfrm>
              <a:custGeom>
                <a:rect l="l" t="t" r="r" b="b"/>
                <a:pathLst>
                  <a:path w="1261" h="466">
                    <a:moveTo>
                      <a:pt x="0" y="19"/>
                    </a:moveTo>
                    <a:cubicBezTo>
                      <a:pt x="15" y="48"/>
                      <a:pt x="58" y="134"/>
                      <a:pt x="91" y="183"/>
                    </a:cubicBezTo>
                    <a:cubicBezTo>
                      <a:pt x="124" y="232"/>
                      <a:pt x="157" y="274"/>
                      <a:pt x="201" y="311"/>
                    </a:cubicBezTo>
                    <a:cubicBezTo>
                      <a:pt x="245" y="348"/>
                      <a:pt x="303" y="378"/>
                      <a:pt x="358" y="402"/>
                    </a:cubicBezTo>
                    <a:cubicBezTo>
                      <a:pt x="413" y="426"/>
                      <a:pt x="474" y="448"/>
                      <a:pt x="530" y="457"/>
                    </a:cubicBezTo>
                    <a:cubicBezTo>
                      <a:pt x="586" y="466"/>
                      <a:pt x="639" y="463"/>
                      <a:pt x="696" y="457"/>
                    </a:cubicBezTo>
                    <a:cubicBezTo>
                      <a:pt x="753" y="451"/>
                      <a:pt x="827" y="436"/>
                      <a:pt x="870" y="421"/>
                    </a:cubicBezTo>
                    <a:cubicBezTo>
                      <a:pt x="913" y="406"/>
                      <a:pt x="917" y="395"/>
                      <a:pt x="952" y="366"/>
                    </a:cubicBezTo>
                    <a:cubicBezTo>
                      <a:pt x="987" y="337"/>
                      <a:pt x="1038" y="290"/>
                      <a:pt x="1080" y="247"/>
                    </a:cubicBezTo>
                    <a:cubicBezTo>
                      <a:pt x="1122" y="204"/>
                      <a:pt x="1172" y="148"/>
                      <a:pt x="1202" y="107"/>
                    </a:cubicBezTo>
                    <a:cubicBezTo>
                      <a:pt x="1232" y="66"/>
                      <a:pt x="1249" y="22"/>
                      <a:pt x="1261" y="0"/>
                    </a:cubicBezTo>
                  </a:path>
                </a:pathLst>
              </a:custGeom>
              <a:noFill/>
              <a:ln w="50800" cap="flat" cmpd="sng">
                <a:solidFill>
                  <a:srgbClr val="00CCFF"/>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grpSp>
        <p:nvGrpSpPr>
          <p:cNvPr id="659500" name=""/>
          <p:cNvGrpSpPr/>
          <p:nvPr/>
        </p:nvGrpSpPr>
        <p:grpSpPr>
          <a:xfrm>
            <a:off x="3494088" y="1989138"/>
            <a:ext cx="4965700" cy="4332288"/>
            <a:chOff x="2201" y="1253"/>
            <a:chExt cx="3128" cy="2729"/>
          </a:xfrm>
        </p:grpSpPr>
        <p:grpSp>
          <p:nvGrpSpPr>
            <p:cNvPr id="659480" name=""/>
            <p:cNvGrpSpPr/>
            <p:nvPr/>
          </p:nvGrpSpPr>
          <p:grpSpPr>
            <a:xfrm>
              <a:off x="2201" y="2114"/>
              <a:ext cx="1919" cy="1868"/>
              <a:chOff x="2201" y="2114"/>
              <a:chExt cx="1919" cy="1868"/>
            </a:xfrm>
          </p:grpSpPr>
          <p:cxnSp>
            <p:nvCxnSpPr>
              <p:cNvPr id="659481" name=""/>
              <p:cNvCxnSpPr/>
              <p:nvPr/>
            </p:nvCxnSpPr>
            <p:spPr>
              <a:xfrm flipH="1">
                <a:off x="3840" y="2320"/>
                <a:ext cx="0" cy="1415"/>
              </a:xfrm>
              <a:prstGeom prst="line">
                <a:avLst/>
              </a:prstGeom>
              <a:noFill/>
              <a:ln w="19050">
                <a:solidFill>
                  <a:schemeClr val="tx1"/>
                </a:solidFill>
                <a:prstDash val="lgDash"/>
                <a:miter lim="800000"/>
              </a:ln>
              <a:effectLst/>
            </p:spPr>
          </p:cxnSp>
          <p:cxnSp>
            <p:nvCxnSpPr>
              <p:cNvPr id="659482" name=""/>
              <p:cNvCxnSpPr/>
              <p:nvPr/>
            </p:nvCxnSpPr>
            <p:spPr>
              <a:xfrm flipH="1">
                <a:off x="2473" y="2315"/>
                <a:ext cx="1369" cy="0"/>
              </a:xfrm>
              <a:prstGeom prst="line">
                <a:avLst/>
              </a:prstGeom>
              <a:noFill/>
              <a:ln w="19050">
                <a:solidFill>
                  <a:schemeClr val="tx1"/>
                </a:solidFill>
                <a:prstDash val="lgDash"/>
                <a:miter lim="800000"/>
              </a:ln>
              <a:effectLst/>
            </p:spPr>
          </p:cxnSp>
          <p:sp>
            <p:nvSpPr>
              <p:cNvPr id="659483" name=""/>
              <p:cNvSpPr/>
              <p:nvPr/>
            </p:nvSpPr>
            <p:spPr>
              <a:xfrm>
                <a:off x="2201" y="2150"/>
                <a:ext cx="295"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P</a:t>
                </a:r>
                <a:r>
                  <a:rPr lang="en-US" altLang="zh-CN" i="1" baseline="-25000">
                    <a:ea typeface="宋体" pitchFamily="2" charset="-122"/>
                  </a:rPr>
                  <a:t>0</a:t>
                </a:r>
                <a:endParaRPr lang="en-US" altLang="zh-CN" i="1" baseline="-25000">
                  <a:ea typeface="宋体" pitchFamily="2" charset="-122"/>
                </a:endParaRPr>
              </a:p>
            </p:txBody>
          </p:sp>
          <p:sp>
            <p:nvSpPr>
              <p:cNvPr id="659484" name=""/>
              <p:cNvSpPr/>
              <p:nvPr/>
            </p:nvSpPr>
            <p:spPr>
              <a:xfrm>
                <a:off x="3696" y="3696"/>
                <a:ext cx="317"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Q</a:t>
                </a:r>
                <a:r>
                  <a:rPr lang="en-US" altLang="zh-CN" i="1" baseline="-25000">
                    <a:ea typeface="宋体" pitchFamily="2" charset="-122"/>
                  </a:rPr>
                  <a:t>0</a:t>
                </a:r>
                <a:endParaRPr lang="en-US" altLang="zh-CN" i="1" baseline="-25000">
                  <a:ea typeface="宋体" pitchFamily="2" charset="-122"/>
                </a:endParaRPr>
              </a:p>
            </p:txBody>
          </p:sp>
          <p:sp>
            <p:nvSpPr>
              <p:cNvPr id="659485" name=""/>
              <p:cNvSpPr/>
              <p:nvPr/>
            </p:nvSpPr>
            <p:spPr>
              <a:xfrm>
                <a:off x="3792" y="3110"/>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59486" name=""/>
              <p:cNvSpPr/>
              <p:nvPr/>
            </p:nvSpPr>
            <p:spPr>
              <a:xfrm>
                <a:off x="3801" y="2264"/>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59487" name=""/>
              <p:cNvSpPr/>
              <p:nvPr/>
            </p:nvSpPr>
            <p:spPr>
              <a:xfrm>
                <a:off x="3889" y="3042"/>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E</a:t>
                </a:r>
                <a:endParaRPr lang="en-US" altLang="zh-CN" i="1">
                  <a:ea typeface="宋体" pitchFamily="2" charset="-122"/>
                </a:endParaRPr>
              </a:p>
            </p:txBody>
          </p:sp>
          <p:sp>
            <p:nvSpPr>
              <p:cNvPr id="659488" name=""/>
              <p:cNvSpPr/>
              <p:nvPr/>
            </p:nvSpPr>
            <p:spPr>
              <a:xfrm>
                <a:off x="3879" y="2114"/>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A</a:t>
                </a:r>
                <a:endParaRPr lang="en-US" altLang="zh-CN" i="1">
                  <a:ea typeface="宋体" pitchFamily="2" charset="-122"/>
                </a:endParaRPr>
              </a:p>
            </p:txBody>
          </p:sp>
        </p:grpSp>
        <p:grpSp>
          <p:nvGrpSpPr>
            <p:cNvPr id="659489" name=""/>
            <p:cNvGrpSpPr/>
            <p:nvPr/>
          </p:nvGrpSpPr>
          <p:grpSpPr>
            <a:xfrm>
              <a:off x="2247" y="2688"/>
              <a:ext cx="1833" cy="393"/>
              <a:chOff x="2247" y="2688"/>
              <a:chExt cx="1833" cy="393"/>
            </a:xfrm>
          </p:grpSpPr>
          <p:cxnSp>
            <p:nvCxnSpPr>
              <p:cNvPr id="659490" name=""/>
              <p:cNvCxnSpPr/>
              <p:nvPr/>
            </p:nvCxnSpPr>
            <p:spPr>
              <a:xfrm flipH="1">
                <a:off x="2471" y="2928"/>
                <a:ext cx="1369" cy="0"/>
              </a:xfrm>
              <a:prstGeom prst="line">
                <a:avLst/>
              </a:prstGeom>
              <a:noFill/>
              <a:ln w="19050">
                <a:solidFill>
                  <a:schemeClr val="tx1"/>
                </a:solidFill>
                <a:prstDash val="lgDash"/>
                <a:miter lim="800000"/>
              </a:ln>
              <a:effectLst/>
            </p:spPr>
          </p:cxnSp>
          <p:sp>
            <p:nvSpPr>
              <p:cNvPr id="659491" name=""/>
              <p:cNvSpPr/>
              <p:nvPr/>
            </p:nvSpPr>
            <p:spPr>
              <a:xfrm>
                <a:off x="3792" y="2871"/>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59492" name=""/>
              <p:cNvSpPr/>
              <p:nvPr/>
            </p:nvSpPr>
            <p:spPr>
              <a:xfrm>
                <a:off x="3849" y="2688"/>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B</a:t>
                </a:r>
                <a:endParaRPr lang="en-US" altLang="zh-CN" i="1">
                  <a:ea typeface="宋体" pitchFamily="2" charset="-122"/>
                </a:endParaRPr>
              </a:p>
            </p:txBody>
          </p:sp>
          <p:sp>
            <p:nvSpPr>
              <p:cNvPr id="659493" name=""/>
              <p:cNvSpPr/>
              <p:nvPr/>
            </p:nvSpPr>
            <p:spPr>
              <a:xfrm>
                <a:off x="2247" y="2795"/>
                <a:ext cx="242"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C</a:t>
                </a:r>
                <a:endParaRPr lang="en-US" altLang="zh-CN" i="1">
                  <a:ea typeface="宋体" pitchFamily="2" charset="-122"/>
                </a:endParaRPr>
              </a:p>
            </p:txBody>
          </p:sp>
        </p:grpSp>
        <p:grpSp>
          <p:nvGrpSpPr>
            <p:cNvPr id="659494" name=""/>
            <p:cNvGrpSpPr/>
            <p:nvPr/>
          </p:nvGrpSpPr>
          <p:grpSpPr>
            <a:xfrm>
              <a:off x="2475" y="2322"/>
              <a:ext cx="1374" cy="604"/>
              <a:chOff x="2466" y="932"/>
              <a:chExt cx="1374" cy="604"/>
            </a:xfrm>
          </p:grpSpPr>
          <p:sp>
            <p:nvSpPr>
              <p:cNvPr id="659495" name=""/>
              <p:cNvSpPr/>
              <p:nvPr/>
            </p:nvSpPr>
            <p:spPr>
              <a:xfrm>
                <a:off x="2466" y="932"/>
                <a:ext cx="1374" cy="604"/>
              </a:xfrm>
              <a:prstGeom prst="rect">
                <a:avLst/>
              </a:prstGeom>
              <a:solidFill>
                <a:srgbClr val="CC99FF">
                  <a:alpha val="50000"/>
                </a:srgbClr>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59496" name=""/>
              <p:cNvSpPr/>
              <p:nvPr/>
            </p:nvSpPr>
            <p:spPr>
              <a:xfrm>
                <a:off x="2520" y="997"/>
                <a:ext cx="1266"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US">
                    <a:solidFill>
                      <a:srgbClr val="FFFFFF"/>
                    </a:solidFill>
                    <a:ea typeface="宋体" pitchFamily="2" charset="-122"/>
                  </a:rPr>
                  <a:t>利润</a:t>
                </a:r>
                <a:endParaRPr kumimoji="1" lang="en-US" altLang="zh-CN">
                  <a:solidFill>
                    <a:srgbClr val="FFFFFF"/>
                  </a:solidFill>
                  <a:ea typeface="宋体" pitchFamily="2" charset="-122"/>
                </a:endParaRPr>
              </a:p>
            </p:txBody>
          </p:sp>
        </p:grpSp>
        <p:sp>
          <p:nvSpPr>
            <p:cNvPr id="659497" name=""/>
            <p:cNvSpPr/>
            <p:nvPr/>
          </p:nvSpPr>
          <p:spPr>
            <a:xfrm>
              <a:off x="2835" y="1253"/>
              <a:ext cx="2222" cy="428"/>
            </a:xfrm>
            <a:prstGeom prst="rect">
              <a:avLst/>
            </a:prstGeom>
            <a:noFill/>
            <a:ln w="3175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600" b="1">
                  <a:solidFill>
                    <a:srgbClr val="FFFFFF"/>
                  </a:solidFill>
                  <a:ea typeface="宋体" pitchFamily="2" charset="-122"/>
                </a:rPr>
                <a:t>图</a:t>
              </a:r>
              <a:r>
                <a:rPr kumimoji="1" lang="en-US" altLang="zh-CN" sz="1600" b="1">
                  <a:solidFill>
                    <a:srgbClr val="FFFFFF"/>
                  </a:solidFill>
                  <a:ea typeface="宋体" pitchFamily="2" charset="-122"/>
                </a:rPr>
                <a:t>6</a:t>
              </a:r>
              <a:r>
                <a:rPr kumimoji="1" lang="zh-CN" altLang="en-US" sz="1600" b="1">
                  <a:solidFill>
                    <a:srgbClr val="FFFFFF"/>
                  </a:solidFill>
                  <a:ea typeface="宋体" pitchFamily="2" charset="-122"/>
                </a:rPr>
                <a:t>－</a:t>
              </a:r>
              <a:r>
                <a:rPr kumimoji="1" lang="en-US" altLang="zh-CN" sz="1600" b="1">
                  <a:solidFill>
                    <a:srgbClr val="FFFFFF"/>
                  </a:solidFill>
                  <a:ea typeface="宋体" pitchFamily="2" charset="-122"/>
                </a:rPr>
                <a:t>16  </a:t>
              </a:r>
              <a:r>
                <a:rPr kumimoji="1" lang="zh-CN" altLang="en-US" sz="1600" b="1">
                  <a:solidFill>
                    <a:srgbClr val="FFFFFF"/>
                  </a:solidFill>
                  <a:ea typeface="宋体" pitchFamily="2" charset="-122"/>
                </a:rPr>
                <a:t>图完全垄断厂商短期均衡获得超额利润</a:t>
              </a:r>
              <a:endParaRPr kumimoji="1" lang="zh-CN" altLang="en-US" sz="1600" b="1">
                <a:solidFill>
                  <a:srgbClr val="FFFFFF"/>
                </a:solidFill>
                <a:ea typeface="宋体" pitchFamily="2" charset="-122"/>
              </a:endParaRPr>
            </a:p>
          </p:txBody>
        </p:sp>
        <p:graphicFrame>
          <p:nvGraphicFramePr>
            <p:cNvPr id="659498" name=""/>
            <p:cNvGraphicFramePr>
              <a:graphicFrameLocks noChangeAspect="1"/>
            </p:cNvGraphicFramePr>
            <p:nvPr/>
          </p:nvGraphicFramePr>
          <p:xfrm>
            <a:off x="3606" y="2160"/>
            <a:ext cx="499" cy="1180"/>
          </p:xfrm>
          <a:graphic>
            <a:graphicData uri="http://schemas.openxmlformats.org/presentationml/2006/ole">
              <mc:AlternateContent>
                <mc:Choice xmlns:v="urn:schemas-microsoft-com:vml" Requires="v">
                  <p:oleObj spid="_x0000_s1041"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3606" y="2160"/>
                          <a:ext cx="499" cy="1180"/>
                        </a:xfrm>
                        <a:prstGeom prst="rect">
                          <a:avLst/>
                        </a:prstGeom>
                        <a:noFill/>
                      </p:spPr>
                    </p:pic>
                  </p:oleObj>
                </mc:Fallback>
              </mc:AlternateContent>
            </a:graphicData>
          </a:graphic>
        </p:graphicFrame>
        <p:sp>
          <p:nvSpPr>
            <p:cNvPr id="659499" name=""/>
            <p:cNvSpPr/>
            <p:nvPr/>
          </p:nvSpPr>
          <p:spPr>
            <a:xfrm>
              <a:off x="4014" y="1616"/>
              <a:ext cx="1315" cy="589"/>
            </a:xfrm>
            <a:prstGeom prst="wedgeEllipseCallout">
              <a:avLst>
                <a:gd name="adj1" fmla="val -50380"/>
                <a:gd name="adj2" fmla="val 139815"/>
              </a:avLst>
            </a:prstGeom>
            <a:noFill/>
            <a:ln w="31750" cap="rnd">
              <a:solidFill>
                <a:schemeClr val="accent1"/>
              </a:solidFill>
              <a:prstDash val="sysDot"/>
              <a:miter lim="800000"/>
            </a:ln>
            <a:effectLst/>
          </p:spPr>
          <p:txBody>
            <a:bodyPr>
              <a:no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45000"/>
                </a:spcBef>
                <a:buClr>
                  <a:srgbClr val="99CCCC"/>
                </a:buClr>
              </a:pPr>
              <a:r>
                <a:rPr kumimoji="1" lang="zh-CN" altLang="en-US" b="1">
                  <a:solidFill>
                    <a:srgbClr val="FF9900"/>
                  </a:solidFill>
                  <a:ea typeface="宋体" pitchFamily="2" charset="-122"/>
                </a:rPr>
                <a:t>垄断势力</a:t>
              </a:r>
              <a:endParaRPr kumimoji="1" lang="zh-CN" altLang="en-US" b="1">
                <a:solidFill>
                  <a:srgbClr val="FF9900"/>
                </a:solidFill>
                <a:ea typeface="宋体" pitchFamily="2" charset="-122"/>
              </a:endParaRPr>
            </a:p>
          </p:txBody>
        </p:sp>
      </p:grpSp>
      <p:sp>
        <p:nvSpPr>
          <p:cNvPr id="659503"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59501" name="Slide Number Placeholder 5"/>
          <p:cNvSpPr>
            <a:spLocks noGrp="1"/>
          </p:cNvSpPr>
          <p:nvPr>
            <p:ph type="sldNum" sz="quarter" idx="4"/>
          </p:nvPr>
        </p:nvSpPr>
        <p:spPr/>
        <p:txBody>
          <a:bodyPr/>
          <a:lstStyle/>
          <a:p>
            <a:pPr lvl="0" algn="r">
              <a:spcBef>
                <a:spcPct val="50000"/>
              </a:spcBef>
            </a:pPr>
            <a:fld id="{617FF0B1-C405-4735-B834-696D255A052E}" type="slidenum">
              <a:rPr lang="en-AU" altLang="zh-CN" sz="1400">
                <a:solidFill>
                  <a:srgbClr val="FFFFFF"/>
                </a:solidFill>
                <a:latin typeface="Arial"/>
                <a:ea typeface="宋体" pitchFamily="2" charset="-122"/>
              </a:rPr>
              <a:t>21</a:t>
            </a:fld>
            <a:endParaRPr lang="en-US"/>
          </a:p>
        </p:txBody>
      </p:sp>
      <p:sp>
        <p:nvSpPr>
          <p:cNvPr id="659502" name="TextBox 65950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(2)共55页，您现在浏览的是第21页!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659459">
                                            <p:txEl>
                                              <p:pRg st="0" end="0"/>
                                            </p:txEl>
                                          </p:spTgt>
                                        </p:tgtEl>
                                        <p:attrNameLst>
                                          <p:attrName>style.visibility</p:attrName>
                                        </p:attrNameLst>
                                      </p:cBhvr>
                                      <p:to>
                                        <p:strVal val="visible"/>
                                      </p:to>
                                    </p:set>
                                    <p:anim calcmode="lin" valueType="num">
                                      <p:cBhvr additive="base">
                                        <p:cTn id="7" dur="500" fill="hold"/>
                                        <p:tgtEl>
                                          <p:spTgt spid="65945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594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1" nodeType="clickEffect">
                                  <p:stCondLst>
                                    <p:cond delay="0"/>
                                  </p:stCondLst>
                                  <p:childTnLst>
                                    <p:set>
                                      <p:cBhvr additive="base">
                                        <p:cTn id="12" dur="1" fill="hold">
                                          <p:stCondLst>
                                            <p:cond delay="0"/>
                                          </p:stCondLst>
                                        </p:cTn>
                                        <p:tgtEl>
                                          <p:spTgt spid="659460"/>
                                        </p:tgtEl>
                                        <p:attrNameLst>
                                          <p:attrName>style.visibility</p:attrName>
                                        </p:attrNameLst>
                                      </p:cBhvr>
                                      <p:to>
                                        <p:strVal val="visible"/>
                                      </p:to>
                                    </p:set>
                                    <p:anim calcmode="lin" valueType="num">
                                      <p:cBhvr additive="base">
                                        <p:cTn id="13" dur="500" fill="hold"/>
                                        <p:tgtEl>
                                          <p:spTgt spid="659460"/>
                                        </p:tgtEl>
                                        <p:attrNameLst>
                                          <p:attrName>ppt_x</p:attrName>
                                        </p:attrNameLst>
                                      </p:cBhvr>
                                      <p:tavLst>
                                        <p:tav tm="0">
                                          <p:val>
                                            <p:strVal val="0-#ppt_w/2"/>
                                          </p:val>
                                        </p:tav>
                                        <p:tav tm="100000">
                                          <p:val>
                                            <p:strVal val="#ppt_x"/>
                                          </p:val>
                                        </p:tav>
                                      </p:tavLst>
                                    </p:anim>
                                    <p:anim calcmode="lin" valueType="num">
                                      <p:cBhvr additive="base">
                                        <p:cTn id="14" dur="500" fill="hold"/>
                                        <p:tgtEl>
                                          <p:spTgt spid="65946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2" dur="500" fill="hold" nodeType="clickEffect">
                                  <p:stCondLst>
                                    <p:cond delay="0"/>
                                  </p:stCondLst>
                                  <p:childTnLst>
                                    <p:set>
                                      <p:cBhvr additive="base">
                                        <p:cTn id="18" dur="1" fill="hold">
                                          <p:stCondLst>
                                            <p:cond delay="0"/>
                                          </p:stCondLst>
                                        </p:cTn>
                                        <p:tgtEl>
                                          <p:spTgt spid="659461"/>
                                        </p:tgtEl>
                                        <p:attrNameLst>
                                          <p:attrName>style.visibility</p:attrName>
                                        </p:attrNameLst>
                                      </p:cBhvr>
                                      <p:to>
                                        <p:strVal val="visible"/>
                                      </p:to>
                                    </p:set>
                                    <p:anim calcmode="lin" valueType="num">
                                      <p:cBhvr additive="base">
                                        <p:cTn id="19" dur="500" fill="hold"/>
                                        <p:tgtEl>
                                          <p:spTgt spid="659461"/>
                                        </p:tgtEl>
                                        <p:attrNameLst>
                                          <p:attrName>ppt_x</p:attrName>
                                        </p:attrNameLst>
                                      </p:cBhvr>
                                      <p:tavLst>
                                        <p:tav tm="0">
                                          <p:val>
                                            <p:strVal val="1+#ppt_w/2"/>
                                          </p:val>
                                        </p:tav>
                                        <p:tav tm="100000">
                                          <p:val>
                                            <p:strVal val="#ppt_x"/>
                                          </p:val>
                                        </p:tav>
                                      </p:tavLst>
                                    </p:anim>
                                    <p:anim calcmode="lin" valueType="num">
                                      <p:cBhvr additive="base">
                                        <p:cTn id="20" dur="500" fill="hold"/>
                                        <p:tgtEl>
                                          <p:spTgt spid="6594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9459" grpId="0" build="p"/>
      <p:bldP spid="659460" grpId="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1506"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价格与产量的决定</a:t>
            </a:r>
          </a:p>
        </p:txBody>
      </p:sp>
      <p:sp>
        <p:nvSpPr>
          <p:cNvPr id="661507" name=""/>
          <p:cNvSpPr/>
          <p:nvPr>
            <p:ph type="body" idx="4294967295"/>
          </p:nvPr>
        </p:nvSpPr>
        <p:spPr>
          <a:xfrm>
            <a:off x="838200" y="1219200"/>
            <a:ext cx="7467600" cy="4570412"/>
          </a:xfrm>
          <a:prstGeom prst="rect">
            <a:avLst/>
          </a:prstGeom>
          <a:noFill/>
          <a:ln>
            <a:miter lim="800000"/>
          </a:ln>
        </p:spPr>
        <p:txBody>
          <a:bodyPr>
            <a:no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87525" indent="-457200" algn="l"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365375" indent="-457200" algn="l"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765425" indent="-381000" algn="l"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t>几种短期均衡的情形</a:t>
            </a:r>
          </a:p>
        </p:txBody>
      </p:sp>
      <p:sp>
        <p:nvSpPr>
          <p:cNvPr id="661508" name=""/>
          <p:cNvSpPr/>
          <p:nvPr/>
        </p:nvSpPr>
        <p:spPr>
          <a:xfrm>
            <a:off x="838200" y="3505200"/>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startAt="3"/>
            </a:pPr>
            <a:r>
              <a:rPr kumimoji="1" lang="zh-CN" altLang="en-US" sz="2000">
                <a:solidFill>
                  <a:srgbClr val="FFFFFF"/>
                </a:solidFill>
                <a:latin typeface="Arial"/>
                <a:ea typeface="宋体" pitchFamily="2" charset="-122"/>
              </a:rPr>
              <a:t>亏损最小的短期</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pPr>
            <a:r>
              <a:rPr kumimoji="1" lang="zh-CN" altLang="en-US" sz="2000">
                <a:solidFill>
                  <a:srgbClr val="FFFFFF"/>
                </a:solidFill>
                <a:latin typeface="Arial"/>
                <a:ea typeface="宋体" pitchFamily="2" charset="-122"/>
              </a:rPr>
              <a:t>均衡：</a:t>
            </a:r>
            <a:r>
              <a:rPr kumimoji="1" lang="en-US" altLang="zh-CN" sz="2000" i="1">
                <a:solidFill>
                  <a:srgbClr val="FFFFFF"/>
                </a:solidFill>
                <a:ea typeface="宋体" pitchFamily="2" charset="-122"/>
              </a:rPr>
              <a:t>AVC&lt;P&lt;AC</a:t>
            </a:r>
            <a:endParaRPr kumimoji="1" lang="en-US" altLang="zh-CN" sz="2000">
              <a:solidFill>
                <a:srgbClr val="FFFFFF"/>
              </a:solidFill>
              <a:latin typeface="Arial"/>
              <a:ea typeface="宋体" pitchFamily="2" charset="-122"/>
            </a:endParaRPr>
          </a:p>
        </p:txBody>
      </p:sp>
      <p:sp>
        <p:nvSpPr>
          <p:cNvPr id="661509" name=""/>
          <p:cNvSpPr/>
          <p:nvPr/>
        </p:nvSpPr>
        <p:spPr>
          <a:xfrm>
            <a:off x="838200" y="1728788"/>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a:pPr>
            <a:r>
              <a:rPr kumimoji="1" lang="zh-CN" altLang="en-US" sz="2000">
                <a:solidFill>
                  <a:srgbClr val="FFFFFF"/>
                </a:solidFill>
                <a:latin typeface="Arial"/>
                <a:ea typeface="宋体" pitchFamily="2" charset="-122"/>
              </a:rPr>
              <a:t>获取超额利润的</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buAutoNum type="arabicParenR"/>
            </a:pPr>
            <a:r>
              <a:rPr kumimoji="1" lang="zh-CN" altLang="en-US" sz="2000">
                <a:solidFill>
                  <a:srgbClr val="FFFFFF"/>
                </a:solidFill>
                <a:latin typeface="Arial"/>
                <a:ea typeface="宋体" pitchFamily="2" charset="-122"/>
              </a:rPr>
              <a:t>短期均衡：</a:t>
            </a:r>
            <a:r>
              <a:rPr kumimoji="1" lang="en-US" altLang="zh-CN" sz="2000" i="1">
                <a:solidFill>
                  <a:srgbClr val="FFFFFF"/>
                </a:solidFill>
                <a:ea typeface="宋体" pitchFamily="2" charset="-122"/>
              </a:rPr>
              <a:t>P&gt;AC</a:t>
            </a:r>
            <a:endParaRPr kumimoji="1" lang="en-US" altLang="zh-CN" sz="2000" i="1">
              <a:solidFill>
                <a:srgbClr val="FFFFFF"/>
              </a:solidFill>
              <a:ea typeface="宋体" pitchFamily="2" charset="-122"/>
            </a:endParaRPr>
          </a:p>
        </p:txBody>
      </p:sp>
      <p:sp>
        <p:nvSpPr>
          <p:cNvPr id="661510" name=""/>
          <p:cNvSpPr/>
          <p:nvPr/>
        </p:nvSpPr>
        <p:spPr>
          <a:xfrm>
            <a:off x="838200" y="2608262"/>
            <a:ext cx="7467600" cy="838200"/>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76250" lvl="0" indent="-476250">
              <a:spcBef>
                <a:spcPct val="45000"/>
              </a:spcBef>
              <a:buClr>
                <a:srgbClr val="99CCCC"/>
              </a:buClr>
              <a:buAutoNum type="arabicParenR" startAt="2"/>
            </a:pPr>
            <a:r>
              <a:rPr kumimoji="1" lang="zh-CN" altLang="en-US" sz="2000">
                <a:solidFill>
                  <a:srgbClr val="FFFFFF"/>
                </a:solidFill>
                <a:latin typeface="Arial"/>
                <a:ea typeface="宋体" pitchFamily="2" charset="-122"/>
              </a:rPr>
              <a:t>超额利润为零的</a:t>
            </a:r>
            <a:endParaRPr kumimoji="1" lang="zh-CN" altLang="en-US" sz="2000">
              <a:solidFill>
                <a:srgbClr val="FFFFFF"/>
              </a:solidFill>
              <a:latin typeface="Arial"/>
              <a:ea typeface="宋体" pitchFamily="2" charset="-122"/>
            </a:endParaRPr>
          </a:p>
          <a:p>
            <a:pPr marL="476250" lvl="0" indent="-476250">
              <a:spcBef>
                <a:spcPct val="45000"/>
              </a:spcBef>
              <a:buClr>
                <a:srgbClr val="99CCCC"/>
              </a:buClr>
              <a:buAutoNum type="arabicParenR" startAt="2"/>
            </a:pPr>
            <a:r>
              <a:rPr kumimoji="1" lang="zh-CN" altLang="en-US" sz="2000">
                <a:solidFill>
                  <a:srgbClr val="FFFFFF"/>
                </a:solidFill>
                <a:latin typeface="Arial"/>
                <a:ea typeface="宋体" pitchFamily="2" charset="-122"/>
              </a:rPr>
              <a:t>短期均衡：</a:t>
            </a:r>
            <a:r>
              <a:rPr kumimoji="1" lang="en-US" altLang="zh-CN" sz="2000" i="1">
                <a:solidFill>
                  <a:srgbClr val="FFFFFF"/>
                </a:solidFill>
                <a:ea typeface="宋体" pitchFamily="2" charset="-122"/>
              </a:rPr>
              <a:t>P=AC</a:t>
            </a:r>
            <a:endParaRPr kumimoji="1" lang="en-US" altLang="zh-CN" sz="2000" i="1">
              <a:solidFill>
                <a:srgbClr val="FFFFFF"/>
              </a:solidFill>
              <a:ea typeface="宋体" pitchFamily="2" charset="-122"/>
            </a:endParaRPr>
          </a:p>
        </p:txBody>
      </p:sp>
      <p:grpSp>
        <p:nvGrpSpPr>
          <p:cNvPr id="661511" name=""/>
          <p:cNvGrpSpPr/>
          <p:nvPr/>
        </p:nvGrpSpPr>
        <p:grpSpPr>
          <a:xfrm>
            <a:off x="3552825" y="1722438"/>
            <a:ext cx="5232400" cy="4578350"/>
            <a:chOff x="2238" y="1085"/>
            <a:chExt cx="3296" cy="2884"/>
          </a:xfrm>
        </p:grpSpPr>
        <p:grpSp>
          <p:nvGrpSpPr>
            <p:cNvPr id="661512" name=""/>
            <p:cNvGrpSpPr/>
            <p:nvPr/>
          </p:nvGrpSpPr>
          <p:grpSpPr>
            <a:xfrm>
              <a:off x="2475" y="1487"/>
              <a:ext cx="3059" cy="1660"/>
              <a:chOff x="2475" y="1257"/>
              <a:chExt cx="3059" cy="1660"/>
            </a:xfrm>
          </p:grpSpPr>
          <p:cxnSp>
            <p:nvCxnSpPr>
              <p:cNvPr id="661513" name=""/>
              <p:cNvCxnSpPr/>
              <p:nvPr/>
            </p:nvCxnSpPr>
            <p:spPr>
              <a:xfrm>
                <a:off x="2475" y="1257"/>
                <a:ext cx="2517" cy="1527"/>
              </a:xfrm>
              <a:prstGeom prst="line">
                <a:avLst/>
              </a:prstGeom>
              <a:noFill/>
              <a:ln w="50800">
                <a:solidFill>
                  <a:schemeClr val="accent1"/>
                </a:solidFill>
                <a:miter lim="800000"/>
              </a:ln>
              <a:effectLst/>
            </p:spPr>
          </p:cxnSp>
          <p:sp>
            <p:nvSpPr>
              <p:cNvPr id="661514" name=""/>
              <p:cNvSpPr/>
              <p:nvPr/>
            </p:nvSpPr>
            <p:spPr>
              <a:xfrm>
                <a:off x="4944" y="2688"/>
                <a:ext cx="590"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D = AR</a:t>
                </a:r>
                <a:endParaRPr lang="en-US" altLang="zh-CN" sz="1800" b="1" i="1">
                  <a:latin typeface="Arial"/>
                  <a:ea typeface="宋体" pitchFamily="2" charset="-122"/>
                </a:endParaRPr>
              </a:p>
            </p:txBody>
          </p:sp>
        </p:grpSp>
        <p:grpSp>
          <p:nvGrpSpPr>
            <p:cNvPr id="661515" name=""/>
            <p:cNvGrpSpPr/>
            <p:nvPr/>
          </p:nvGrpSpPr>
          <p:grpSpPr>
            <a:xfrm>
              <a:off x="2481" y="1490"/>
              <a:ext cx="2031" cy="2196"/>
              <a:chOff x="2481" y="1490"/>
              <a:chExt cx="2031" cy="2196"/>
            </a:xfrm>
          </p:grpSpPr>
          <p:cxnSp>
            <p:nvCxnSpPr>
              <p:cNvPr id="661516" name=""/>
              <p:cNvCxnSpPr/>
              <p:nvPr/>
            </p:nvCxnSpPr>
            <p:spPr>
              <a:xfrm>
                <a:off x="2481" y="1490"/>
                <a:ext cx="1743" cy="2148"/>
              </a:xfrm>
              <a:prstGeom prst="line">
                <a:avLst/>
              </a:prstGeom>
              <a:noFill/>
              <a:ln w="50800">
                <a:solidFill>
                  <a:schemeClr val="accent1"/>
                </a:solidFill>
                <a:miter lim="800000"/>
              </a:ln>
              <a:effectLst/>
            </p:spPr>
          </p:cxnSp>
          <p:sp>
            <p:nvSpPr>
              <p:cNvPr id="661517" name=""/>
              <p:cNvSpPr/>
              <p:nvPr/>
            </p:nvSpPr>
            <p:spPr>
              <a:xfrm>
                <a:off x="4174" y="3457"/>
                <a:ext cx="338"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MR</a:t>
                </a:r>
                <a:endParaRPr lang="en-US" altLang="zh-CN" sz="1800" b="1" i="1">
                  <a:latin typeface="Arial"/>
                  <a:ea typeface="宋体" pitchFamily="2" charset="-122"/>
                </a:endParaRPr>
              </a:p>
            </p:txBody>
          </p:sp>
        </p:grpSp>
        <p:grpSp>
          <p:nvGrpSpPr>
            <p:cNvPr id="661518" name=""/>
            <p:cNvGrpSpPr/>
            <p:nvPr/>
          </p:nvGrpSpPr>
          <p:grpSpPr>
            <a:xfrm>
              <a:off x="2238" y="1085"/>
              <a:ext cx="3119" cy="2884"/>
              <a:chOff x="2238" y="1004"/>
              <a:chExt cx="3119" cy="2884"/>
            </a:xfrm>
          </p:grpSpPr>
          <p:cxnSp>
            <p:nvCxnSpPr>
              <p:cNvPr id="661519" name=""/>
              <p:cNvCxnSpPr/>
              <p:nvPr/>
            </p:nvCxnSpPr>
            <p:spPr>
              <a:xfrm flipH="1">
                <a:off x="2480" y="1093"/>
                <a:ext cx="0" cy="2550"/>
              </a:xfrm>
              <a:prstGeom prst="line">
                <a:avLst/>
              </a:prstGeom>
              <a:noFill/>
              <a:ln w="25400">
                <a:solidFill>
                  <a:schemeClr val="tx1"/>
                </a:solidFill>
                <a:miter lim="800000"/>
                <a:headEnd type="triangle"/>
              </a:ln>
              <a:effectLst/>
            </p:spPr>
          </p:cxnSp>
          <p:cxnSp>
            <p:nvCxnSpPr>
              <p:cNvPr id="661520" name=""/>
              <p:cNvCxnSpPr/>
              <p:nvPr/>
            </p:nvCxnSpPr>
            <p:spPr>
              <a:xfrm>
                <a:off x="2468" y="3648"/>
                <a:ext cx="2694" cy="0"/>
              </a:xfrm>
              <a:prstGeom prst="line">
                <a:avLst/>
              </a:prstGeom>
              <a:noFill/>
              <a:ln w="25400">
                <a:solidFill>
                  <a:schemeClr val="tx1"/>
                </a:solidFill>
                <a:miter lim="800000"/>
                <a:tailEnd type="triangle"/>
              </a:ln>
              <a:effectLst/>
            </p:spPr>
          </p:cxnSp>
          <p:sp>
            <p:nvSpPr>
              <p:cNvPr id="661521" name=""/>
              <p:cNvSpPr/>
              <p:nvPr/>
            </p:nvSpPr>
            <p:spPr>
              <a:xfrm>
                <a:off x="5104" y="3600"/>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Q</a:t>
                </a:r>
                <a:endParaRPr lang="en-US" altLang="zh-CN" b="1" i="1">
                  <a:ea typeface="宋体" pitchFamily="2" charset="-122"/>
                </a:endParaRPr>
              </a:p>
            </p:txBody>
          </p:sp>
          <p:sp>
            <p:nvSpPr>
              <p:cNvPr id="661522" name=""/>
              <p:cNvSpPr/>
              <p:nvPr/>
            </p:nvSpPr>
            <p:spPr>
              <a:xfrm>
                <a:off x="2238" y="1004"/>
                <a:ext cx="210"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r"/>
                <a:r>
                  <a:rPr lang="en-US" altLang="zh-CN" b="1" i="1">
                    <a:ea typeface="宋体" pitchFamily="2" charset="-122"/>
                  </a:rPr>
                  <a:t>$</a:t>
                </a:r>
                <a:endParaRPr lang="en-US" altLang="zh-CN" b="1" i="1">
                  <a:ea typeface="宋体" pitchFamily="2" charset="-122"/>
                </a:endParaRPr>
              </a:p>
            </p:txBody>
          </p:sp>
          <p:sp>
            <p:nvSpPr>
              <p:cNvPr id="661523" name=""/>
              <p:cNvSpPr/>
              <p:nvPr/>
            </p:nvSpPr>
            <p:spPr>
              <a:xfrm>
                <a:off x="2304" y="3602"/>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O</a:t>
                </a:r>
                <a:endParaRPr lang="en-US" altLang="zh-CN" b="1" i="1">
                  <a:ea typeface="宋体" pitchFamily="2" charset="-122"/>
                </a:endParaRPr>
              </a:p>
            </p:txBody>
          </p:sp>
        </p:grpSp>
        <p:grpSp>
          <p:nvGrpSpPr>
            <p:cNvPr id="661524" name=""/>
            <p:cNvGrpSpPr/>
            <p:nvPr/>
          </p:nvGrpSpPr>
          <p:grpSpPr>
            <a:xfrm>
              <a:off x="2736" y="1739"/>
              <a:ext cx="2018" cy="1477"/>
              <a:chOff x="2736" y="1739"/>
              <a:chExt cx="2018" cy="1477"/>
            </a:xfrm>
          </p:grpSpPr>
          <p:sp>
            <p:nvSpPr>
              <p:cNvPr id="661525" name=""/>
              <p:cNvSpPr/>
              <p:nvPr/>
            </p:nvSpPr>
            <p:spPr>
              <a:xfrm>
                <a:off x="4416" y="1739"/>
                <a:ext cx="338"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MC</a:t>
                </a:r>
                <a:endParaRPr lang="en-US" altLang="zh-CN" sz="1800" b="1" i="1">
                  <a:latin typeface="Arial"/>
                  <a:ea typeface="宋体" pitchFamily="2" charset="-122"/>
                </a:endParaRPr>
              </a:p>
            </p:txBody>
          </p:sp>
          <p:sp>
            <p:nvSpPr>
              <p:cNvPr id="661526" name=""/>
              <p:cNvSpPr/>
              <p:nvPr/>
            </p:nvSpPr>
            <p:spPr>
              <a:xfrm>
                <a:off x="2736" y="1957"/>
                <a:ext cx="1872" cy="1259"/>
              </a:xfrm>
              <a:custGeom>
                <a:rect l="l" t="t" r="r" b="b"/>
                <a:pathLst>
                  <a:path w="1872" h="1259">
                    <a:moveTo>
                      <a:pt x="0" y="496"/>
                    </a:moveTo>
                    <a:cubicBezTo>
                      <a:pt x="15" y="534"/>
                      <a:pt x="54" y="654"/>
                      <a:pt x="92" y="725"/>
                    </a:cubicBezTo>
                    <a:cubicBezTo>
                      <a:pt x="130" y="796"/>
                      <a:pt x="180" y="859"/>
                      <a:pt x="229" y="921"/>
                    </a:cubicBezTo>
                    <a:cubicBezTo>
                      <a:pt x="278" y="983"/>
                      <a:pt x="330" y="1049"/>
                      <a:pt x="385" y="1095"/>
                    </a:cubicBezTo>
                    <a:cubicBezTo>
                      <a:pt x="440" y="1141"/>
                      <a:pt x="494" y="1170"/>
                      <a:pt x="558" y="1196"/>
                    </a:cubicBezTo>
                    <a:cubicBezTo>
                      <a:pt x="622" y="1222"/>
                      <a:pt x="707" y="1243"/>
                      <a:pt x="769" y="1251"/>
                    </a:cubicBezTo>
                    <a:cubicBezTo>
                      <a:pt x="831" y="1259"/>
                      <a:pt x="877" y="1255"/>
                      <a:pt x="933" y="1246"/>
                    </a:cubicBezTo>
                    <a:cubicBezTo>
                      <a:pt x="989" y="1237"/>
                      <a:pt x="1054" y="1220"/>
                      <a:pt x="1107" y="1200"/>
                    </a:cubicBezTo>
                    <a:cubicBezTo>
                      <a:pt x="1160" y="1180"/>
                      <a:pt x="1206" y="1156"/>
                      <a:pt x="1253" y="1127"/>
                    </a:cubicBezTo>
                    <a:cubicBezTo>
                      <a:pt x="1300" y="1098"/>
                      <a:pt x="1352" y="1056"/>
                      <a:pt x="1390" y="1027"/>
                    </a:cubicBezTo>
                    <a:cubicBezTo>
                      <a:pt x="1428" y="998"/>
                      <a:pt x="1451" y="987"/>
                      <a:pt x="1481" y="954"/>
                    </a:cubicBezTo>
                    <a:cubicBezTo>
                      <a:pt x="1511" y="921"/>
                      <a:pt x="1547" y="866"/>
                      <a:pt x="1573" y="826"/>
                    </a:cubicBezTo>
                    <a:cubicBezTo>
                      <a:pt x="1599" y="786"/>
                      <a:pt x="1617" y="754"/>
                      <a:pt x="1637" y="716"/>
                    </a:cubicBezTo>
                    <a:cubicBezTo>
                      <a:pt x="1657" y="678"/>
                      <a:pt x="1673" y="645"/>
                      <a:pt x="1692" y="597"/>
                    </a:cubicBezTo>
                    <a:cubicBezTo>
                      <a:pt x="1711" y="549"/>
                      <a:pt x="1737" y="480"/>
                      <a:pt x="1753" y="429"/>
                    </a:cubicBezTo>
                    <a:cubicBezTo>
                      <a:pt x="1769" y="378"/>
                      <a:pt x="1776" y="336"/>
                      <a:pt x="1790" y="292"/>
                    </a:cubicBezTo>
                    <a:cubicBezTo>
                      <a:pt x="1804" y="248"/>
                      <a:pt x="1821" y="213"/>
                      <a:pt x="1835" y="164"/>
                    </a:cubicBezTo>
                    <a:cubicBezTo>
                      <a:pt x="1849" y="115"/>
                      <a:pt x="1864" y="34"/>
                      <a:pt x="1872" y="0"/>
                    </a:cubicBezTo>
                  </a:path>
                </a:pathLst>
              </a:custGeom>
              <a:noFill/>
              <a:ln w="50800" cap="flat" cmpd="sng">
                <a:solidFill>
                  <a:srgbClr val="FF00FF"/>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661527" name=""/>
            <p:cNvGrpSpPr/>
            <p:nvPr/>
          </p:nvGrpSpPr>
          <p:grpSpPr>
            <a:xfrm>
              <a:off x="3696" y="1680"/>
              <a:ext cx="1658" cy="636"/>
              <a:chOff x="3622" y="1872"/>
              <a:chExt cx="1658" cy="636"/>
            </a:xfrm>
          </p:grpSpPr>
          <p:sp>
            <p:nvSpPr>
              <p:cNvPr id="661528" name=""/>
              <p:cNvSpPr/>
              <p:nvPr/>
            </p:nvSpPr>
            <p:spPr>
              <a:xfrm>
                <a:off x="4958" y="1872"/>
                <a:ext cx="322"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AC</a:t>
                </a:r>
                <a:endParaRPr lang="en-US" altLang="zh-CN" sz="1800" b="1" i="1">
                  <a:latin typeface="Arial"/>
                  <a:ea typeface="宋体" pitchFamily="2" charset="-122"/>
                </a:endParaRPr>
              </a:p>
            </p:txBody>
          </p:sp>
          <p:sp>
            <p:nvSpPr>
              <p:cNvPr id="661529" name=""/>
              <p:cNvSpPr/>
              <p:nvPr/>
            </p:nvSpPr>
            <p:spPr>
              <a:xfrm>
                <a:off x="3622" y="2021"/>
                <a:ext cx="1461" cy="487"/>
              </a:xfrm>
              <a:custGeom>
                <a:rect l="l" t="t" r="r" b="b"/>
                <a:pathLst>
                  <a:path w="1461" h="487">
                    <a:moveTo>
                      <a:pt x="0" y="0"/>
                    </a:moveTo>
                    <a:cubicBezTo>
                      <a:pt x="15" y="24"/>
                      <a:pt x="59" y="105"/>
                      <a:pt x="91" y="146"/>
                    </a:cubicBezTo>
                    <a:cubicBezTo>
                      <a:pt x="123" y="187"/>
                      <a:pt x="139" y="209"/>
                      <a:pt x="192" y="247"/>
                    </a:cubicBezTo>
                    <a:cubicBezTo>
                      <a:pt x="245" y="285"/>
                      <a:pt x="353" y="345"/>
                      <a:pt x="411" y="375"/>
                    </a:cubicBezTo>
                    <a:cubicBezTo>
                      <a:pt x="469" y="405"/>
                      <a:pt x="496" y="414"/>
                      <a:pt x="538" y="429"/>
                    </a:cubicBezTo>
                    <a:cubicBezTo>
                      <a:pt x="580" y="444"/>
                      <a:pt x="617" y="457"/>
                      <a:pt x="666" y="466"/>
                    </a:cubicBezTo>
                    <a:cubicBezTo>
                      <a:pt x="715" y="475"/>
                      <a:pt x="776" y="487"/>
                      <a:pt x="831" y="484"/>
                    </a:cubicBezTo>
                    <a:cubicBezTo>
                      <a:pt x="886" y="481"/>
                      <a:pt x="942" y="466"/>
                      <a:pt x="995" y="448"/>
                    </a:cubicBezTo>
                    <a:cubicBezTo>
                      <a:pt x="1048" y="430"/>
                      <a:pt x="1101" y="406"/>
                      <a:pt x="1151" y="374"/>
                    </a:cubicBezTo>
                    <a:cubicBezTo>
                      <a:pt x="1201" y="342"/>
                      <a:pt x="1258" y="291"/>
                      <a:pt x="1297" y="256"/>
                    </a:cubicBezTo>
                    <a:cubicBezTo>
                      <a:pt x="1336" y="221"/>
                      <a:pt x="1361" y="198"/>
                      <a:pt x="1388" y="164"/>
                    </a:cubicBezTo>
                    <a:cubicBezTo>
                      <a:pt x="1415" y="130"/>
                      <a:pt x="1446" y="77"/>
                      <a:pt x="1461" y="54"/>
                    </a:cubicBezTo>
                  </a:path>
                </a:pathLst>
              </a:custGeom>
              <a:noFill/>
              <a:ln w="50800" cap="flat" cmpd="sng">
                <a:solidFill>
                  <a:srgbClr val="00CCFF"/>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nvGrpSpPr>
            <p:cNvPr id="661530" name=""/>
            <p:cNvGrpSpPr/>
            <p:nvPr/>
          </p:nvGrpSpPr>
          <p:grpSpPr>
            <a:xfrm>
              <a:off x="3547" y="2086"/>
              <a:ext cx="1769" cy="744"/>
              <a:chOff x="3547" y="2086"/>
              <a:chExt cx="1769" cy="744"/>
            </a:xfrm>
          </p:grpSpPr>
          <p:sp>
            <p:nvSpPr>
              <p:cNvPr id="661531" name=""/>
              <p:cNvSpPr/>
              <p:nvPr/>
            </p:nvSpPr>
            <p:spPr>
              <a:xfrm>
                <a:off x="4896" y="2086"/>
                <a:ext cx="420" cy="266"/>
              </a:xfrm>
              <a:prstGeom prst="rect">
                <a:avLst/>
              </a:prstGeom>
              <a:noFill/>
              <a:ln>
                <a:noFill/>
                <a:miter lim="800000"/>
              </a:ln>
              <a:effectLst/>
            </p:spPr>
            <p:txBody>
              <a:bodyPr wrap="none" anchor="t" anchorCtr="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nSpc>
                    <a:spcPct val="120000"/>
                  </a:lnSpc>
                  <a:spcBef>
                    <a:spcPct val="45000"/>
                  </a:spcBef>
                  <a:buClr>
                    <a:srgbClr val="99CCCC"/>
                  </a:buClr>
                </a:pPr>
                <a:r>
                  <a:rPr kumimoji="1" lang="en-US" altLang="zh-CN" sz="1800" b="1" i="1">
                    <a:solidFill>
                      <a:srgbClr val="FFFFFF"/>
                    </a:solidFill>
                    <a:latin typeface="Arial"/>
                    <a:ea typeface="宋体" pitchFamily="2" charset="-122"/>
                  </a:rPr>
                  <a:t>AVC</a:t>
                </a:r>
                <a:endParaRPr kumimoji="1" lang="en-US" altLang="zh-CN" sz="1800" b="1" i="1">
                  <a:solidFill>
                    <a:srgbClr val="FFFFFF"/>
                  </a:solidFill>
                  <a:latin typeface="Arial"/>
                  <a:ea typeface="宋体" pitchFamily="2" charset="-122"/>
                </a:endParaRPr>
              </a:p>
            </p:txBody>
          </p:sp>
          <p:sp>
            <p:nvSpPr>
              <p:cNvPr id="661532" name=""/>
              <p:cNvSpPr/>
              <p:nvPr/>
            </p:nvSpPr>
            <p:spPr>
              <a:xfrm>
                <a:off x="3547" y="2331"/>
                <a:ext cx="1454" cy="499"/>
              </a:xfrm>
              <a:custGeom>
                <a:rect l="l" t="t" r="r" b="b"/>
                <a:pathLst>
                  <a:path w="1454" h="499">
                    <a:moveTo>
                      <a:pt x="0" y="46"/>
                    </a:moveTo>
                    <a:cubicBezTo>
                      <a:pt x="24" y="76"/>
                      <a:pt x="91" y="176"/>
                      <a:pt x="147" y="229"/>
                    </a:cubicBezTo>
                    <a:cubicBezTo>
                      <a:pt x="203" y="282"/>
                      <a:pt x="278" y="328"/>
                      <a:pt x="339" y="366"/>
                    </a:cubicBezTo>
                    <a:cubicBezTo>
                      <a:pt x="400" y="404"/>
                      <a:pt x="451" y="436"/>
                      <a:pt x="512" y="458"/>
                    </a:cubicBezTo>
                    <a:cubicBezTo>
                      <a:pt x="573" y="480"/>
                      <a:pt x="644" y="495"/>
                      <a:pt x="705" y="497"/>
                    </a:cubicBezTo>
                    <a:cubicBezTo>
                      <a:pt x="766" y="499"/>
                      <a:pt x="826" y="481"/>
                      <a:pt x="879" y="470"/>
                    </a:cubicBezTo>
                    <a:cubicBezTo>
                      <a:pt x="932" y="459"/>
                      <a:pt x="981" y="449"/>
                      <a:pt x="1024" y="430"/>
                    </a:cubicBezTo>
                    <a:cubicBezTo>
                      <a:pt x="1067" y="411"/>
                      <a:pt x="1097" y="385"/>
                      <a:pt x="1140" y="355"/>
                    </a:cubicBezTo>
                    <a:cubicBezTo>
                      <a:pt x="1183" y="325"/>
                      <a:pt x="1241" y="285"/>
                      <a:pt x="1280" y="247"/>
                    </a:cubicBezTo>
                    <a:cubicBezTo>
                      <a:pt x="1319" y="209"/>
                      <a:pt x="1343" y="169"/>
                      <a:pt x="1372" y="128"/>
                    </a:cubicBezTo>
                    <a:cubicBezTo>
                      <a:pt x="1401" y="87"/>
                      <a:pt x="1437" y="27"/>
                      <a:pt x="1454" y="0"/>
                    </a:cubicBezTo>
                  </a:path>
                </a:pathLst>
              </a:custGeom>
              <a:noFill/>
              <a:ln w="50800" cap="flat" cmpd="sng">
                <a:solidFill>
                  <a:schemeClr val="hlink"/>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grpSp>
      </p:grpSp>
      <p:grpSp>
        <p:nvGrpSpPr>
          <p:cNvPr id="661533" name=""/>
          <p:cNvGrpSpPr/>
          <p:nvPr/>
        </p:nvGrpSpPr>
        <p:grpSpPr>
          <a:xfrm>
            <a:off x="3567112" y="2867025"/>
            <a:ext cx="2924175" cy="1585912"/>
            <a:chOff x="2247" y="1806"/>
            <a:chExt cx="1842" cy="999"/>
          </a:xfrm>
        </p:grpSpPr>
        <p:cxnSp>
          <p:nvCxnSpPr>
            <p:cNvPr id="661534" name=""/>
            <p:cNvCxnSpPr/>
            <p:nvPr/>
          </p:nvCxnSpPr>
          <p:spPr>
            <a:xfrm flipH="1">
              <a:off x="3840" y="2064"/>
              <a:ext cx="0" cy="236"/>
            </a:xfrm>
            <a:prstGeom prst="line">
              <a:avLst/>
            </a:prstGeom>
            <a:noFill/>
            <a:ln w="19050">
              <a:solidFill>
                <a:schemeClr val="tx1"/>
              </a:solidFill>
              <a:prstDash val="lgDash"/>
              <a:miter lim="800000"/>
            </a:ln>
            <a:effectLst/>
          </p:spPr>
        </p:cxnSp>
        <p:cxnSp>
          <p:nvCxnSpPr>
            <p:cNvPr id="661535" name=""/>
            <p:cNvCxnSpPr/>
            <p:nvPr/>
          </p:nvCxnSpPr>
          <p:spPr>
            <a:xfrm flipH="1">
              <a:off x="2471" y="2046"/>
              <a:ext cx="1369" cy="0"/>
            </a:xfrm>
            <a:prstGeom prst="line">
              <a:avLst/>
            </a:prstGeom>
            <a:noFill/>
            <a:ln w="19050">
              <a:solidFill>
                <a:schemeClr val="tx1"/>
              </a:solidFill>
              <a:prstDash val="lgDash"/>
              <a:miter lim="800000"/>
            </a:ln>
            <a:effectLst/>
          </p:spPr>
        </p:cxnSp>
        <p:sp>
          <p:nvSpPr>
            <p:cNvPr id="661536" name=""/>
            <p:cNvSpPr/>
            <p:nvPr/>
          </p:nvSpPr>
          <p:spPr>
            <a:xfrm>
              <a:off x="3792" y="1989"/>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61537" name=""/>
            <p:cNvSpPr/>
            <p:nvPr/>
          </p:nvSpPr>
          <p:spPr>
            <a:xfrm>
              <a:off x="3849" y="1806"/>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B</a:t>
              </a:r>
              <a:endParaRPr lang="en-US" altLang="zh-CN" i="1">
                <a:ea typeface="宋体" pitchFamily="2" charset="-122"/>
              </a:endParaRPr>
            </a:p>
          </p:txBody>
        </p:sp>
        <p:sp>
          <p:nvSpPr>
            <p:cNvPr id="661538" name=""/>
            <p:cNvSpPr/>
            <p:nvPr/>
          </p:nvSpPr>
          <p:spPr>
            <a:xfrm>
              <a:off x="2247" y="1913"/>
              <a:ext cx="242"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C</a:t>
              </a:r>
              <a:endParaRPr lang="en-US" altLang="zh-CN" i="1">
                <a:ea typeface="宋体" pitchFamily="2" charset="-122"/>
              </a:endParaRPr>
            </a:p>
          </p:txBody>
        </p:sp>
        <p:sp>
          <p:nvSpPr>
            <p:cNvPr id="661539" name=""/>
            <p:cNvSpPr/>
            <p:nvPr/>
          </p:nvSpPr>
          <p:spPr>
            <a:xfrm>
              <a:off x="3801" y="2619"/>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661540" name=""/>
            <p:cNvCxnSpPr/>
            <p:nvPr/>
          </p:nvCxnSpPr>
          <p:spPr>
            <a:xfrm flipH="1">
              <a:off x="2480" y="2661"/>
              <a:ext cx="1360" cy="0"/>
            </a:xfrm>
            <a:prstGeom prst="line">
              <a:avLst/>
            </a:prstGeom>
            <a:noFill/>
            <a:ln w="19050">
              <a:solidFill>
                <a:schemeClr val="tx1"/>
              </a:solidFill>
              <a:prstDash val="lgDash"/>
              <a:miter lim="800000"/>
            </a:ln>
            <a:effectLst/>
          </p:spPr>
        </p:cxnSp>
        <p:sp>
          <p:nvSpPr>
            <p:cNvPr id="661541" name=""/>
            <p:cNvSpPr/>
            <p:nvPr/>
          </p:nvSpPr>
          <p:spPr>
            <a:xfrm>
              <a:off x="3858" y="2450"/>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F</a:t>
              </a:r>
              <a:endParaRPr lang="en-US" altLang="zh-CN" i="1">
                <a:ea typeface="宋体" pitchFamily="2" charset="-122"/>
              </a:endParaRPr>
            </a:p>
          </p:txBody>
        </p:sp>
        <p:sp>
          <p:nvSpPr>
            <p:cNvPr id="661542" name=""/>
            <p:cNvSpPr/>
            <p:nvPr/>
          </p:nvSpPr>
          <p:spPr>
            <a:xfrm>
              <a:off x="2247" y="2519"/>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G</a:t>
              </a:r>
              <a:endParaRPr lang="en-US" altLang="zh-CN" i="1">
                <a:ea typeface="宋体" pitchFamily="2" charset="-122"/>
              </a:endParaRPr>
            </a:p>
          </p:txBody>
        </p:sp>
      </p:grpSp>
      <p:grpSp>
        <p:nvGrpSpPr>
          <p:cNvPr id="661543" name=""/>
          <p:cNvGrpSpPr/>
          <p:nvPr/>
        </p:nvGrpSpPr>
        <p:grpSpPr>
          <a:xfrm>
            <a:off x="3494088" y="3355975"/>
            <a:ext cx="3046412" cy="2965450"/>
            <a:chOff x="2201" y="2114"/>
            <a:chExt cx="1919" cy="1868"/>
          </a:xfrm>
        </p:grpSpPr>
        <p:cxnSp>
          <p:nvCxnSpPr>
            <p:cNvPr id="661544" name=""/>
            <p:cNvCxnSpPr/>
            <p:nvPr/>
          </p:nvCxnSpPr>
          <p:spPr>
            <a:xfrm flipH="1">
              <a:off x="3840" y="2320"/>
              <a:ext cx="0" cy="1415"/>
            </a:xfrm>
            <a:prstGeom prst="line">
              <a:avLst/>
            </a:prstGeom>
            <a:noFill/>
            <a:ln w="19050">
              <a:solidFill>
                <a:schemeClr val="tx1"/>
              </a:solidFill>
              <a:prstDash val="lgDash"/>
              <a:miter lim="800000"/>
            </a:ln>
            <a:effectLst/>
          </p:spPr>
        </p:cxnSp>
        <p:cxnSp>
          <p:nvCxnSpPr>
            <p:cNvPr id="661545" name=""/>
            <p:cNvCxnSpPr/>
            <p:nvPr/>
          </p:nvCxnSpPr>
          <p:spPr>
            <a:xfrm flipH="1">
              <a:off x="2473" y="2315"/>
              <a:ext cx="1369" cy="0"/>
            </a:xfrm>
            <a:prstGeom prst="line">
              <a:avLst/>
            </a:prstGeom>
            <a:noFill/>
            <a:ln w="19050">
              <a:solidFill>
                <a:schemeClr val="tx1"/>
              </a:solidFill>
              <a:prstDash val="lgDash"/>
              <a:miter lim="800000"/>
            </a:ln>
            <a:effectLst/>
          </p:spPr>
        </p:cxnSp>
        <p:sp>
          <p:nvSpPr>
            <p:cNvPr id="661546" name=""/>
            <p:cNvSpPr/>
            <p:nvPr/>
          </p:nvSpPr>
          <p:spPr>
            <a:xfrm>
              <a:off x="2201" y="2150"/>
              <a:ext cx="295"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P</a:t>
              </a:r>
              <a:r>
                <a:rPr lang="en-US" altLang="zh-CN" i="1" baseline="-25000">
                  <a:ea typeface="宋体" pitchFamily="2" charset="-122"/>
                </a:rPr>
                <a:t>0</a:t>
              </a:r>
              <a:endParaRPr lang="en-US" altLang="zh-CN" i="1" baseline="-25000">
                <a:ea typeface="宋体" pitchFamily="2" charset="-122"/>
              </a:endParaRPr>
            </a:p>
          </p:txBody>
        </p:sp>
        <p:sp>
          <p:nvSpPr>
            <p:cNvPr id="661547" name=""/>
            <p:cNvSpPr/>
            <p:nvPr/>
          </p:nvSpPr>
          <p:spPr>
            <a:xfrm>
              <a:off x="3696" y="3696"/>
              <a:ext cx="317"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Q</a:t>
              </a:r>
              <a:r>
                <a:rPr lang="en-US" altLang="zh-CN" i="1" baseline="-25000">
                  <a:ea typeface="宋体" pitchFamily="2" charset="-122"/>
                </a:rPr>
                <a:t>0</a:t>
              </a:r>
              <a:endParaRPr lang="en-US" altLang="zh-CN" i="1" baseline="-25000">
                <a:ea typeface="宋体" pitchFamily="2" charset="-122"/>
              </a:endParaRPr>
            </a:p>
          </p:txBody>
        </p:sp>
        <p:sp>
          <p:nvSpPr>
            <p:cNvPr id="661548" name=""/>
            <p:cNvSpPr/>
            <p:nvPr/>
          </p:nvSpPr>
          <p:spPr>
            <a:xfrm>
              <a:off x="3792" y="3110"/>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61549" name=""/>
            <p:cNvSpPr/>
            <p:nvPr/>
          </p:nvSpPr>
          <p:spPr>
            <a:xfrm>
              <a:off x="3801" y="2264"/>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61550" name=""/>
            <p:cNvSpPr/>
            <p:nvPr/>
          </p:nvSpPr>
          <p:spPr>
            <a:xfrm>
              <a:off x="3889" y="3042"/>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E</a:t>
              </a:r>
              <a:endParaRPr lang="en-US" altLang="zh-CN" i="1">
                <a:ea typeface="宋体" pitchFamily="2" charset="-122"/>
              </a:endParaRPr>
            </a:p>
          </p:txBody>
        </p:sp>
        <p:sp>
          <p:nvSpPr>
            <p:cNvPr id="661551" name=""/>
            <p:cNvSpPr/>
            <p:nvPr/>
          </p:nvSpPr>
          <p:spPr>
            <a:xfrm>
              <a:off x="3879" y="2114"/>
              <a:ext cx="23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A</a:t>
              </a:r>
              <a:endParaRPr lang="en-US" altLang="zh-CN" i="1">
                <a:ea typeface="宋体" pitchFamily="2" charset="-122"/>
              </a:endParaRPr>
            </a:p>
          </p:txBody>
        </p:sp>
      </p:grpSp>
      <p:grpSp>
        <p:nvGrpSpPr>
          <p:cNvPr id="661552" name=""/>
          <p:cNvGrpSpPr/>
          <p:nvPr/>
        </p:nvGrpSpPr>
        <p:grpSpPr>
          <a:xfrm>
            <a:off x="3948112" y="3033712"/>
            <a:ext cx="2147888" cy="642938"/>
            <a:chOff x="2487" y="1911"/>
            <a:chExt cx="1353" cy="405"/>
          </a:xfrm>
        </p:grpSpPr>
        <p:sp>
          <p:nvSpPr>
            <p:cNvPr id="661553" name=""/>
            <p:cNvSpPr/>
            <p:nvPr/>
          </p:nvSpPr>
          <p:spPr>
            <a:xfrm>
              <a:off x="2487" y="2055"/>
              <a:ext cx="1353" cy="261"/>
            </a:xfrm>
            <a:prstGeom prst="rect">
              <a:avLst/>
            </a:prstGeom>
            <a:solidFill>
              <a:srgbClr val="FF0000">
                <a:alpha val="50000"/>
              </a:srgbClr>
            </a:solidFill>
            <a:ln>
              <a:no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61554" name=""/>
            <p:cNvSpPr/>
            <p:nvPr/>
          </p:nvSpPr>
          <p:spPr>
            <a:xfrm>
              <a:off x="2526" y="1911"/>
              <a:ext cx="1266" cy="334"/>
            </a:xfrm>
            <a:prstGeom prst="rect">
              <a:avLst/>
            </a:prstGeom>
            <a:noFill/>
            <a:ln>
              <a:noFill/>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lnSpc>
                  <a:spcPct val="120000"/>
                </a:lnSpc>
                <a:spcBef>
                  <a:spcPct val="50000"/>
                </a:spcBef>
                <a:buClr>
                  <a:srgbClr val="99CCCC"/>
                </a:buClr>
              </a:pPr>
              <a:r>
                <a:rPr kumimoji="1" lang="zh-CN" altLang="en-US">
                  <a:solidFill>
                    <a:srgbClr val="FFFFFF"/>
                  </a:solidFill>
                  <a:ea typeface="宋体" pitchFamily="2" charset="-122"/>
                </a:rPr>
                <a:t>损失</a:t>
              </a:r>
              <a:endParaRPr kumimoji="1" lang="en-US" altLang="zh-CN">
                <a:solidFill>
                  <a:srgbClr val="FFFFFF"/>
                </a:solidFill>
                <a:ea typeface="宋体" pitchFamily="2" charset="-122"/>
              </a:endParaRPr>
            </a:p>
          </p:txBody>
        </p:sp>
      </p:grpSp>
      <p:sp>
        <p:nvSpPr>
          <p:cNvPr id="661555" name=""/>
          <p:cNvSpPr/>
          <p:nvPr/>
        </p:nvSpPr>
        <p:spPr>
          <a:xfrm>
            <a:off x="4572000" y="1844675"/>
            <a:ext cx="3384550" cy="679450"/>
          </a:xfrm>
          <a:prstGeom prst="rect">
            <a:avLst/>
          </a:prstGeom>
          <a:noFill/>
          <a:ln w="31750" cap="rnd">
            <a:noFill/>
            <a:prstDash val="sysDot"/>
            <a:miter lim="800000"/>
          </a:ln>
          <a:effectLst/>
        </p:spPr>
        <p:txBody>
          <a:bodyPr>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marL="457200" lvl="0" indent="-457200" algn="ctr">
              <a:lnSpc>
                <a:spcPct val="120000"/>
              </a:lnSpc>
              <a:spcBef>
                <a:spcPct val="50000"/>
              </a:spcBef>
              <a:buClr>
                <a:srgbClr val="99CCCC"/>
              </a:buClr>
            </a:pPr>
            <a:r>
              <a:rPr kumimoji="1" lang="zh-CN" altLang="en-US" sz="1600" b="1">
                <a:solidFill>
                  <a:srgbClr val="FFFFFF"/>
                </a:solidFill>
                <a:ea typeface="宋体" pitchFamily="2" charset="-122"/>
              </a:rPr>
              <a:t>图</a:t>
            </a:r>
            <a:r>
              <a:rPr kumimoji="1" lang="en-US" altLang="zh-CN" sz="1600" b="1">
                <a:solidFill>
                  <a:srgbClr val="FFFFFF"/>
                </a:solidFill>
                <a:ea typeface="宋体" pitchFamily="2" charset="-122"/>
              </a:rPr>
              <a:t>6</a:t>
            </a:r>
            <a:r>
              <a:rPr kumimoji="1" lang="zh-CN" altLang="en-US" sz="1600" b="1">
                <a:solidFill>
                  <a:srgbClr val="FFFFFF"/>
                </a:solidFill>
                <a:ea typeface="宋体" pitchFamily="2" charset="-122"/>
              </a:rPr>
              <a:t>－</a:t>
            </a:r>
            <a:r>
              <a:rPr kumimoji="1" lang="en-US" altLang="zh-CN" sz="1600" b="1">
                <a:solidFill>
                  <a:srgbClr val="FFFFFF"/>
                </a:solidFill>
                <a:ea typeface="宋体" pitchFamily="2" charset="-122"/>
              </a:rPr>
              <a:t>18   </a:t>
            </a:r>
            <a:r>
              <a:rPr kumimoji="1" lang="zh-CN" altLang="en-US" sz="1600" b="1">
                <a:solidFill>
                  <a:srgbClr val="FFFFFF"/>
                </a:solidFill>
                <a:ea typeface="宋体" pitchFamily="2" charset="-122"/>
              </a:rPr>
              <a:t>完全垄断厂商短期均衡存在亏损</a:t>
            </a:r>
            <a:endParaRPr kumimoji="1" lang="zh-CN" altLang="en-US" sz="1600" b="1">
              <a:solidFill>
                <a:srgbClr val="FFFFFF"/>
              </a:solidFill>
              <a:ea typeface="宋体" pitchFamily="2" charset="-122"/>
            </a:endParaRPr>
          </a:p>
        </p:txBody>
      </p:sp>
      <p:sp>
        <p:nvSpPr>
          <p:cNvPr id="661556"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61557" name="Slide Number Placeholder 5"/>
          <p:cNvSpPr>
            <a:spLocks noGrp="1"/>
          </p:cNvSpPr>
          <p:nvPr>
            <p:ph type="sldNum" sz="quarter" idx="4"/>
          </p:nvPr>
        </p:nvSpPr>
        <p:spPr/>
        <p:txBody>
          <a:bodyPr/>
          <a:lstStyle/>
          <a:p>
            <a:pPr lvl="0" algn="r">
              <a:spcBef>
                <a:spcPct val="50000"/>
              </a:spcBef>
            </a:pPr>
            <a:fld id="{C1DF2398-F693-4EA9-BF5E-3154D95B04D3}" type="slidenum">
              <a:rPr lang="en-AU" altLang="zh-CN" sz="1400">
                <a:solidFill>
                  <a:srgbClr val="FFFFFF"/>
                </a:solidFill>
                <a:latin typeface="Arial"/>
                <a:ea typeface="宋体" pitchFamily="2" charset="-122"/>
              </a:rPr>
              <a:t>22</a:t>
            </a:fld>
            <a:endParaRPr lang="en-US"/>
          </a:p>
        </p:txBody>
      </p:sp>
      <p:sp>
        <p:nvSpPr>
          <p:cNvPr id="661558" name="TextBox 661557"/>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(2)共55页，您现在浏览的是第22页!</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2" dur="500" fill="hold" nodeType="clickEffect">
                                  <p:stCondLst>
                                    <p:cond delay="0"/>
                                  </p:stCondLst>
                                  <p:childTnLst>
                                    <p:set>
                                      <p:cBhvr additive="base">
                                        <p:cTn id="6" dur="1" fill="hold">
                                          <p:stCondLst>
                                            <p:cond delay="0"/>
                                          </p:stCondLst>
                                        </p:cTn>
                                        <p:tgtEl>
                                          <p:spTgt spid="661511"/>
                                        </p:tgtEl>
                                        <p:attrNameLst>
                                          <p:attrName>style.visibility</p:attrName>
                                        </p:attrNameLst>
                                      </p:cBhvr>
                                      <p:to>
                                        <p:strVal val="visible"/>
                                      </p:to>
                                    </p:set>
                                    <p:anim calcmode="lin" valueType="num">
                                      <p:cBhvr additive="base">
                                        <p:cTn id="7" dur="500" fill="hold"/>
                                        <p:tgtEl>
                                          <p:spTgt spid="661511"/>
                                        </p:tgtEl>
                                        <p:attrNameLst>
                                          <p:attrName>ppt_x</p:attrName>
                                        </p:attrNameLst>
                                      </p:cBhvr>
                                      <p:tavLst>
                                        <p:tav tm="0">
                                          <p:val>
                                            <p:strVal val="1+#ppt_w/2"/>
                                          </p:val>
                                        </p:tav>
                                        <p:tav tm="100000">
                                          <p:val>
                                            <p:strVal val="#ppt_x"/>
                                          </p:val>
                                        </p:tav>
                                      </p:tavLst>
                                    </p:anim>
                                    <p:anim calcmode="lin" valueType="num">
                                      <p:cBhvr additive="base">
                                        <p:cTn id="8" dur="500" fill="hold"/>
                                        <p:tgtEl>
                                          <p:spTgt spid="66151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9" presetClass="entr" presetSubtype="0" dur="500" fill="hold" nodeType="clickEffect">
                                  <p:stCondLst>
                                    <p:cond delay="0"/>
                                  </p:stCondLst>
                                  <p:childTnLst>
                                    <p:set>
                                      <p:cBhvr additive="base">
                                        <p:cTn id="12" dur="1" fill="hold">
                                          <p:stCondLst>
                                            <p:cond delay="0"/>
                                          </p:stCondLst>
                                        </p:cTn>
                                        <p:tgtEl>
                                          <p:spTgt spid="661543"/>
                                        </p:tgtEl>
                                        <p:attrNameLst>
                                          <p:attrName>style.visibility</p:attrName>
                                        </p:attrNameLst>
                                      </p:cBhvr>
                                      <p:to>
                                        <p:strVal val="visible"/>
                                      </p:to>
                                    </p:set>
                                    <p:animEffect transition="in" filter="dissolve">
                                      <p:cBhvr additive="base">
                                        <p:cTn id="13" dur="500"/>
                                        <p:tgtEl>
                                          <p:spTgt spid="661543"/>
                                        </p:tgtEl>
                                      </p:cBhvr>
                                    </p:animEffect>
                                  </p:childTnLst>
                                </p:cTn>
                              </p:par>
                            </p:childTnLst>
                          </p:cTn>
                        </p:par>
                      </p:childTnLst>
                    </p:cTn>
                  </p:par>
                  <p:par>
                    <p:cTn id="14" fill="hold" nodeType="clickPar">
                      <p:stCondLst>
                        <p:cond delay="indefinite"/>
                      </p:stCondLst>
                      <p:childTnLst>
                        <p:par>
                          <p:cTn id="15" fill="hold" nodeType="afterGroup">
                            <p:stCondLst>
                              <p:cond delay="0"/>
                            </p:stCondLst>
                            <p:childTnLst>
                              <p:par>
                                <p:cTn id="16" presetID="9" presetClass="entr" presetSubtype="0" dur="500" fill="hold" nodeType="clickEffect">
                                  <p:stCondLst>
                                    <p:cond delay="0"/>
                                  </p:stCondLst>
                                  <p:childTnLst>
                                    <p:set>
                                      <p:cBhvr additive="base">
                                        <p:cTn id="17" dur="1" fill="hold">
                                          <p:stCondLst>
                                            <p:cond delay="0"/>
                                          </p:stCondLst>
                                        </p:cTn>
                                        <p:tgtEl>
                                          <p:spTgt spid="661533"/>
                                        </p:tgtEl>
                                        <p:attrNameLst>
                                          <p:attrName>style.visibility</p:attrName>
                                        </p:attrNameLst>
                                      </p:cBhvr>
                                      <p:to>
                                        <p:strVal val="visible"/>
                                      </p:to>
                                    </p:set>
                                    <p:animEffect transition="in" filter="dissolve">
                                      <p:cBhvr additive="base">
                                        <p:cTn id="18" dur="500"/>
                                        <p:tgtEl>
                                          <p:spTgt spid="661533"/>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9" presetClass="entr" presetSubtype="0" dur="500" fill="hold" nodeType="clickEffect">
                                  <p:stCondLst>
                                    <p:cond delay="0"/>
                                  </p:stCondLst>
                                  <p:childTnLst>
                                    <p:set>
                                      <p:cBhvr additive="base">
                                        <p:cTn id="22" dur="1" fill="hold">
                                          <p:stCondLst>
                                            <p:cond delay="0"/>
                                          </p:stCondLst>
                                        </p:cTn>
                                        <p:tgtEl>
                                          <p:spTgt spid="661552"/>
                                        </p:tgtEl>
                                        <p:attrNameLst>
                                          <p:attrName>style.visibility</p:attrName>
                                        </p:attrNameLst>
                                      </p:cBhvr>
                                      <p:to>
                                        <p:strVal val="visible"/>
                                      </p:to>
                                    </p:set>
                                    <p:animEffect transition="in" filter="dissolve">
                                      <p:cBhvr additive="base">
                                        <p:cTn id="23" dur="500"/>
                                        <p:tgtEl>
                                          <p:spTgt spid="6615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481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垄断势力的度量</a:t>
            </a:r>
          </a:p>
        </p:txBody>
      </p:sp>
      <p:sp>
        <p:nvSpPr>
          <p:cNvPr id="674819"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buNone/>
            </a:pPr>
            <a:r>
              <a:rPr lang="zh-CN" altLang="en-US"/>
              <a:t>                              </a:t>
            </a:r>
            <a:r>
              <a:rPr lang="zh-CN" altLang="en-US" sz="1800" b="0">
                <a:solidFill>
                  <a:srgbClr val="FF9900"/>
                </a:solidFill>
              </a:rPr>
              <a:t>图</a:t>
            </a:r>
            <a:r>
              <a:rPr lang="en-US" altLang="zh-CN" sz="1800" b="0">
                <a:solidFill>
                  <a:srgbClr val="FF9900"/>
                </a:solidFill>
              </a:rPr>
              <a:t>6</a:t>
            </a:r>
            <a:r>
              <a:rPr lang="zh-CN" altLang="en-US" sz="1800" b="0">
                <a:solidFill>
                  <a:srgbClr val="FF9900"/>
                </a:solidFill>
              </a:rPr>
              <a:t>－</a:t>
            </a:r>
            <a:r>
              <a:rPr lang="en-US" altLang="zh-CN" sz="1800" b="0">
                <a:solidFill>
                  <a:srgbClr val="FF9900"/>
                </a:solidFill>
              </a:rPr>
              <a:t>19  </a:t>
            </a:r>
            <a:r>
              <a:rPr lang="zh-CN" altLang="en-US" sz="1800" b="0">
                <a:solidFill>
                  <a:srgbClr val="FF9900"/>
                </a:solidFill>
              </a:rPr>
              <a:t>厂商的垄断势力</a:t>
            </a:r>
            <a:endParaRPr lang="zh-CN" altLang="en-US" sz="1800" b="0">
              <a:solidFill>
                <a:srgbClr val="FF9900"/>
              </a:solidFill>
            </a:endParaRPr>
          </a:p>
        </p:txBody>
      </p:sp>
      <p:grpSp>
        <p:nvGrpSpPr>
          <p:cNvPr id="674820" name=""/>
          <p:cNvGrpSpPr/>
          <p:nvPr/>
        </p:nvGrpSpPr>
        <p:grpSpPr>
          <a:xfrm>
            <a:off x="760412" y="1903412"/>
            <a:ext cx="8204200" cy="3797300"/>
            <a:chOff x="479" y="1199"/>
            <a:chExt cx="5168" cy="2392"/>
          </a:xfrm>
        </p:grpSpPr>
        <p:grpSp>
          <p:nvGrpSpPr>
            <p:cNvPr id="674821" name=""/>
            <p:cNvGrpSpPr/>
            <p:nvPr/>
          </p:nvGrpSpPr>
          <p:grpSpPr>
            <a:xfrm>
              <a:off x="479" y="2015"/>
              <a:ext cx="2515" cy="626"/>
              <a:chOff x="479" y="2015"/>
              <a:chExt cx="2515" cy="626"/>
            </a:xfrm>
          </p:grpSpPr>
          <p:cxnSp>
            <p:nvCxnSpPr>
              <p:cNvPr id="674822" name=""/>
              <p:cNvCxnSpPr/>
              <p:nvPr/>
            </p:nvCxnSpPr>
            <p:spPr>
              <a:xfrm>
                <a:off x="479" y="2015"/>
                <a:ext cx="2127" cy="447"/>
              </a:xfrm>
              <a:prstGeom prst="line">
                <a:avLst/>
              </a:prstGeom>
              <a:noFill/>
              <a:ln w="50800">
                <a:solidFill>
                  <a:srgbClr val="FF9900"/>
                </a:solidFill>
                <a:miter lim="800000"/>
              </a:ln>
              <a:effectLst/>
            </p:spPr>
          </p:cxnSp>
          <p:sp>
            <p:nvSpPr>
              <p:cNvPr id="674823" name=""/>
              <p:cNvSpPr/>
              <p:nvPr/>
            </p:nvSpPr>
            <p:spPr>
              <a:xfrm>
                <a:off x="2582" y="2355"/>
                <a:ext cx="412"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AR</a:t>
                </a:r>
                <a:r>
                  <a:rPr lang="en-US" altLang="zh-CN" i="1" baseline="-25000">
                    <a:ea typeface="宋体" pitchFamily="2" charset="-122"/>
                  </a:rPr>
                  <a:t>1</a:t>
                </a:r>
                <a:endParaRPr lang="en-US" altLang="zh-CN" i="1" baseline="-25000">
                  <a:ea typeface="宋体" pitchFamily="2" charset="-122"/>
                </a:endParaRPr>
              </a:p>
            </p:txBody>
          </p:sp>
        </p:grpSp>
        <p:grpSp>
          <p:nvGrpSpPr>
            <p:cNvPr id="674824" name=""/>
            <p:cNvGrpSpPr/>
            <p:nvPr/>
          </p:nvGrpSpPr>
          <p:grpSpPr>
            <a:xfrm>
              <a:off x="488" y="2015"/>
              <a:ext cx="2303" cy="1103"/>
              <a:chOff x="488" y="2015"/>
              <a:chExt cx="2303" cy="1103"/>
            </a:xfrm>
          </p:grpSpPr>
          <p:cxnSp>
            <p:nvCxnSpPr>
              <p:cNvPr id="674825" name=""/>
              <p:cNvCxnSpPr/>
              <p:nvPr/>
            </p:nvCxnSpPr>
            <p:spPr>
              <a:xfrm>
                <a:off x="488" y="2015"/>
                <a:ext cx="1887" cy="879"/>
              </a:xfrm>
              <a:prstGeom prst="line">
                <a:avLst/>
              </a:prstGeom>
              <a:noFill/>
              <a:ln w="50800">
                <a:solidFill>
                  <a:schemeClr val="accent1"/>
                </a:solidFill>
                <a:miter lim="800000"/>
              </a:ln>
              <a:effectLst/>
            </p:spPr>
          </p:cxnSp>
          <p:sp>
            <p:nvSpPr>
              <p:cNvPr id="674826" name=""/>
              <p:cNvSpPr/>
              <p:nvPr/>
            </p:nvSpPr>
            <p:spPr>
              <a:xfrm>
                <a:off x="2336" y="2832"/>
                <a:ext cx="455"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MR</a:t>
                </a:r>
                <a:r>
                  <a:rPr lang="en-US" altLang="zh-CN" i="1" baseline="-25000">
                    <a:ea typeface="宋体" pitchFamily="2" charset="-122"/>
                  </a:rPr>
                  <a:t>1</a:t>
                </a:r>
                <a:endParaRPr lang="en-US" altLang="zh-CN" i="1">
                  <a:ea typeface="宋体" pitchFamily="2" charset="-122"/>
                </a:endParaRPr>
              </a:p>
            </p:txBody>
          </p:sp>
        </p:grpSp>
        <p:grpSp>
          <p:nvGrpSpPr>
            <p:cNvPr id="674827" name=""/>
            <p:cNvGrpSpPr/>
            <p:nvPr/>
          </p:nvGrpSpPr>
          <p:grpSpPr>
            <a:xfrm>
              <a:off x="3324" y="1295"/>
              <a:ext cx="1127" cy="2296"/>
              <a:chOff x="3342" y="1295"/>
              <a:chExt cx="1127" cy="2296"/>
            </a:xfrm>
          </p:grpSpPr>
          <p:cxnSp>
            <p:nvCxnSpPr>
              <p:cNvPr id="674828" name=""/>
              <p:cNvCxnSpPr/>
              <p:nvPr/>
            </p:nvCxnSpPr>
            <p:spPr>
              <a:xfrm>
                <a:off x="3342" y="1295"/>
                <a:ext cx="831" cy="2031"/>
              </a:xfrm>
              <a:prstGeom prst="line">
                <a:avLst/>
              </a:prstGeom>
              <a:noFill/>
              <a:ln w="50800">
                <a:solidFill>
                  <a:schemeClr val="accent1"/>
                </a:solidFill>
                <a:miter lim="800000"/>
              </a:ln>
              <a:effectLst/>
            </p:spPr>
          </p:cxnSp>
          <p:sp>
            <p:nvSpPr>
              <p:cNvPr id="674829" name=""/>
              <p:cNvSpPr/>
              <p:nvPr/>
            </p:nvSpPr>
            <p:spPr>
              <a:xfrm>
                <a:off x="4014" y="3305"/>
                <a:ext cx="455"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MR</a:t>
                </a:r>
                <a:r>
                  <a:rPr lang="en-US" altLang="zh-CN" i="1" baseline="-25000">
                    <a:ea typeface="宋体" pitchFamily="2" charset="-122"/>
                  </a:rPr>
                  <a:t>2</a:t>
                </a:r>
                <a:endParaRPr lang="en-US" altLang="zh-CN" i="1">
                  <a:ea typeface="宋体" pitchFamily="2" charset="-122"/>
                </a:endParaRPr>
              </a:p>
            </p:txBody>
          </p:sp>
        </p:grpSp>
        <p:grpSp>
          <p:nvGrpSpPr>
            <p:cNvPr id="674830" name=""/>
            <p:cNvGrpSpPr/>
            <p:nvPr/>
          </p:nvGrpSpPr>
          <p:grpSpPr>
            <a:xfrm>
              <a:off x="3489" y="1199"/>
              <a:ext cx="2158" cy="2207"/>
              <a:chOff x="3534" y="1199"/>
              <a:chExt cx="2158" cy="2207"/>
            </a:xfrm>
          </p:grpSpPr>
          <p:cxnSp>
            <p:nvCxnSpPr>
              <p:cNvPr id="674831" name=""/>
              <p:cNvCxnSpPr/>
              <p:nvPr/>
            </p:nvCxnSpPr>
            <p:spPr>
              <a:xfrm>
                <a:off x="3534" y="1199"/>
                <a:ext cx="1887" cy="1935"/>
              </a:xfrm>
              <a:prstGeom prst="line">
                <a:avLst/>
              </a:prstGeom>
              <a:noFill/>
              <a:ln w="50800">
                <a:solidFill>
                  <a:srgbClr val="FF9900"/>
                </a:solidFill>
                <a:miter lim="800000"/>
              </a:ln>
              <a:effectLst/>
            </p:spPr>
          </p:cxnSp>
          <p:sp>
            <p:nvSpPr>
              <p:cNvPr id="674832" name=""/>
              <p:cNvSpPr/>
              <p:nvPr/>
            </p:nvSpPr>
            <p:spPr>
              <a:xfrm>
                <a:off x="5280" y="3120"/>
                <a:ext cx="412"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AR</a:t>
                </a:r>
                <a:r>
                  <a:rPr lang="en-US" altLang="zh-CN" i="1" baseline="-25000">
                    <a:ea typeface="宋体" pitchFamily="2" charset="-122"/>
                  </a:rPr>
                  <a:t>2</a:t>
                </a:r>
                <a:endParaRPr lang="en-US" altLang="zh-CN" i="1">
                  <a:ea typeface="宋体" pitchFamily="2" charset="-122"/>
                </a:endParaRPr>
              </a:p>
            </p:txBody>
          </p:sp>
        </p:grpSp>
      </p:grpSp>
      <p:grpSp>
        <p:nvGrpSpPr>
          <p:cNvPr id="674833" name=""/>
          <p:cNvGrpSpPr/>
          <p:nvPr/>
        </p:nvGrpSpPr>
        <p:grpSpPr>
          <a:xfrm>
            <a:off x="1219200" y="2514600"/>
            <a:ext cx="7467600" cy="2336800"/>
            <a:chOff x="768" y="1584"/>
            <a:chExt cx="4704" cy="1472"/>
          </a:xfrm>
        </p:grpSpPr>
        <p:grpSp>
          <p:nvGrpSpPr>
            <p:cNvPr id="674834" name=""/>
            <p:cNvGrpSpPr/>
            <p:nvPr/>
          </p:nvGrpSpPr>
          <p:grpSpPr>
            <a:xfrm>
              <a:off x="768" y="1611"/>
              <a:ext cx="1983" cy="1157"/>
              <a:chOff x="768" y="1611"/>
              <a:chExt cx="1983" cy="1157"/>
            </a:xfrm>
          </p:grpSpPr>
          <p:sp>
            <p:nvSpPr>
              <p:cNvPr id="674835" name=""/>
              <p:cNvSpPr/>
              <p:nvPr/>
            </p:nvSpPr>
            <p:spPr>
              <a:xfrm>
                <a:off x="768" y="1856"/>
                <a:ext cx="1586" cy="912"/>
              </a:xfrm>
              <a:custGeom>
                <a:rect l="l" t="t" r="r" b="b"/>
                <a:pathLst>
                  <a:path w="1586" h="912">
                    <a:moveTo>
                      <a:pt x="0" y="911"/>
                    </a:moveTo>
                    <a:lnTo>
                      <a:pt x="207" y="838"/>
                    </a:lnTo>
                    <a:lnTo>
                      <a:pt x="414" y="766"/>
                    </a:lnTo>
                    <a:lnTo>
                      <a:pt x="617" y="680"/>
                    </a:lnTo>
                    <a:lnTo>
                      <a:pt x="719" y="630"/>
                    </a:lnTo>
                    <a:lnTo>
                      <a:pt x="817" y="576"/>
                    </a:lnTo>
                    <a:lnTo>
                      <a:pt x="915" y="517"/>
                    </a:lnTo>
                    <a:lnTo>
                      <a:pt x="1013" y="449"/>
                    </a:lnTo>
                    <a:lnTo>
                      <a:pt x="1205" y="308"/>
                    </a:lnTo>
                    <a:lnTo>
                      <a:pt x="1397" y="159"/>
                    </a:lnTo>
                    <a:lnTo>
                      <a:pt x="1585" y="0"/>
                    </a:lnTo>
                  </a:path>
                </a:pathLst>
              </a:custGeom>
              <a:noFill/>
              <a:ln w="50800" cap="rnd" cmpd="sng">
                <a:solidFill>
                  <a:srgbClr val="FF00FF"/>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74836" name=""/>
              <p:cNvSpPr/>
              <p:nvPr/>
            </p:nvSpPr>
            <p:spPr>
              <a:xfrm>
                <a:off x="2349" y="1611"/>
                <a:ext cx="402"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MC</a:t>
                </a:r>
                <a:endParaRPr lang="en-US" altLang="zh-CN" i="1">
                  <a:ea typeface="宋体" pitchFamily="2" charset="-122"/>
                </a:endParaRPr>
              </a:p>
            </p:txBody>
          </p:sp>
        </p:grpSp>
        <p:grpSp>
          <p:nvGrpSpPr>
            <p:cNvPr id="674837" name=""/>
            <p:cNvGrpSpPr/>
            <p:nvPr/>
          </p:nvGrpSpPr>
          <p:grpSpPr>
            <a:xfrm>
              <a:off x="3322" y="1584"/>
              <a:ext cx="2150" cy="1472"/>
              <a:chOff x="3322" y="1584"/>
              <a:chExt cx="2150" cy="1472"/>
            </a:xfrm>
          </p:grpSpPr>
          <p:sp>
            <p:nvSpPr>
              <p:cNvPr id="674838" name=""/>
              <p:cNvSpPr/>
              <p:nvPr/>
            </p:nvSpPr>
            <p:spPr>
              <a:xfrm>
                <a:off x="3322" y="1852"/>
                <a:ext cx="1877" cy="1204"/>
              </a:xfrm>
              <a:custGeom>
                <a:rect l="l" t="t" r="r" b="b"/>
                <a:pathLst>
                  <a:path w="1876" h="1204">
                    <a:moveTo>
                      <a:pt x="0" y="1203"/>
                    </a:moveTo>
                    <a:lnTo>
                      <a:pt x="245" y="1113"/>
                    </a:lnTo>
                    <a:lnTo>
                      <a:pt x="490" y="1013"/>
                    </a:lnTo>
                    <a:lnTo>
                      <a:pt x="609" y="953"/>
                    </a:lnTo>
                    <a:lnTo>
                      <a:pt x="727" y="893"/>
                    </a:lnTo>
                    <a:lnTo>
                      <a:pt x="845" y="828"/>
                    </a:lnTo>
                    <a:lnTo>
                      <a:pt x="963" y="759"/>
                    </a:lnTo>
                    <a:lnTo>
                      <a:pt x="1082" y="679"/>
                    </a:lnTo>
                    <a:lnTo>
                      <a:pt x="1200" y="594"/>
                    </a:lnTo>
                    <a:lnTo>
                      <a:pt x="1310" y="504"/>
                    </a:lnTo>
                    <a:lnTo>
                      <a:pt x="1428" y="409"/>
                    </a:lnTo>
                    <a:lnTo>
                      <a:pt x="1656" y="209"/>
                    </a:lnTo>
                    <a:lnTo>
                      <a:pt x="1876" y="0"/>
                    </a:lnTo>
                  </a:path>
                </a:pathLst>
              </a:custGeom>
              <a:noFill/>
              <a:ln w="50800" cap="rnd" cmpd="sng">
                <a:solidFill>
                  <a:srgbClr val="FF00FF"/>
                </a:solidFill>
                <a:prstDash val="solid"/>
                <a:miter lim="800000"/>
                <a:headEnd type="none"/>
                <a:tailEnd type="none"/>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74839" name=""/>
              <p:cNvSpPr/>
              <p:nvPr/>
            </p:nvSpPr>
            <p:spPr>
              <a:xfrm>
                <a:off x="5070" y="1584"/>
                <a:ext cx="402"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MC</a:t>
                </a:r>
                <a:endParaRPr lang="en-US" altLang="zh-CN" i="1">
                  <a:ea typeface="宋体" pitchFamily="2" charset="-122"/>
                </a:endParaRPr>
              </a:p>
            </p:txBody>
          </p:sp>
        </p:grpSp>
      </p:grpSp>
      <p:grpSp>
        <p:nvGrpSpPr>
          <p:cNvPr id="674840" name=""/>
          <p:cNvGrpSpPr/>
          <p:nvPr/>
        </p:nvGrpSpPr>
        <p:grpSpPr>
          <a:xfrm>
            <a:off x="395288" y="1874838"/>
            <a:ext cx="8540750" cy="4475162"/>
            <a:chOff x="249" y="1181"/>
            <a:chExt cx="5380" cy="2819"/>
          </a:xfrm>
        </p:grpSpPr>
        <p:grpSp>
          <p:nvGrpSpPr>
            <p:cNvPr id="674841" name=""/>
            <p:cNvGrpSpPr/>
            <p:nvPr/>
          </p:nvGrpSpPr>
          <p:grpSpPr>
            <a:xfrm>
              <a:off x="2845" y="1181"/>
              <a:ext cx="2784" cy="2819"/>
              <a:chOff x="2845" y="1181"/>
              <a:chExt cx="2784" cy="2819"/>
            </a:xfrm>
          </p:grpSpPr>
          <p:cxnSp>
            <p:nvCxnSpPr>
              <p:cNvPr id="674842" name=""/>
              <p:cNvCxnSpPr/>
              <p:nvPr/>
            </p:nvCxnSpPr>
            <p:spPr>
              <a:xfrm flipH="1">
                <a:off x="3085" y="1257"/>
                <a:ext cx="0" cy="2479"/>
              </a:xfrm>
              <a:prstGeom prst="line">
                <a:avLst/>
              </a:prstGeom>
              <a:noFill/>
              <a:ln w="25400">
                <a:solidFill>
                  <a:schemeClr val="tx1"/>
                </a:solidFill>
                <a:miter lim="800000"/>
                <a:headEnd type="triangle"/>
              </a:ln>
              <a:effectLst/>
            </p:spPr>
          </p:cxnSp>
          <p:cxnSp>
            <p:nvCxnSpPr>
              <p:cNvPr id="674843" name=""/>
              <p:cNvCxnSpPr/>
              <p:nvPr/>
            </p:nvCxnSpPr>
            <p:spPr>
              <a:xfrm>
                <a:off x="3094" y="3726"/>
                <a:ext cx="2479" cy="0"/>
              </a:xfrm>
              <a:prstGeom prst="line">
                <a:avLst/>
              </a:prstGeom>
              <a:noFill/>
              <a:ln w="25400">
                <a:solidFill>
                  <a:schemeClr val="tx1"/>
                </a:solidFill>
                <a:miter lim="800000"/>
                <a:tailEnd type="triangle"/>
              </a:ln>
              <a:effectLst/>
            </p:spPr>
          </p:cxnSp>
          <p:sp>
            <p:nvSpPr>
              <p:cNvPr id="674844" name=""/>
              <p:cNvSpPr/>
              <p:nvPr/>
            </p:nvSpPr>
            <p:spPr>
              <a:xfrm>
                <a:off x="2845" y="1181"/>
                <a:ext cx="210"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b="1" i="1">
                    <a:ea typeface="宋体" pitchFamily="2" charset="-122"/>
                  </a:rPr>
                  <a:t>$</a:t>
                </a:r>
                <a:endParaRPr lang="en-US" altLang="zh-CN" b="1" i="1">
                  <a:ea typeface="宋体" pitchFamily="2" charset="-122"/>
                </a:endParaRPr>
              </a:p>
            </p:txBody>
          </p:sp>
          <p:sp>
            <p:nvSpPr>
              <p:cNvPr id="674845" name=""/>
              <p:cNvSpPr/>
              <p:nvPr/>
            </p:nvSpPr>
            <p:spPr>
              <a:xfrm>
                <a:off x="5376" y="3714"/>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Q</a:t>
                </a:r>
                <a:endParaRPr lang="en-US" altLang="zh-CN" b="1" i="1">
                  <a:ea typeface="宋体" pitchFamily="2" charset="-122"/>
                </a:endParaRPr>
              </a:p>
            </p:txBody>
          </p:sp>
          <p:sp>
            <p:nvSpPr>
              <p:cNvPr id="674846" name=""/>
              <p:cNvSpPr/>
              <p:nvPr/>
            </p:nvSpPr>
            <p:spPr>
              <a:xfrm>
                <a:off x="2924" y="3705"/>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O</a:t>
                </a:r>
                <a:endParaRPr lang="en-US" altLang="zh-CN" b="1" i="1">
                  <a:ea typeface="宋体" pitchFamily="2" charset="-122"/>
                </a:endParaRPr>
              </a:p>
            </p:txBody>
          </p:sp>
        </p:grpSp>
        <p:grpSp>
          <p:nvGrpSpPr>
            <p:cNvPr id="674847" name=""/>
            <p:cNvGrpSpPr/>
            <p:nvPr/>
          </p:nvGrpSpPr>
          <p:grpSpPr>
            <a:xfrm>
              <a:off x="249" y="1193"/>
              <a:ext cx="2740" cy="2800"/>
              <a:chOff x="249" y="1193"/>
              <a:chExt cx="2740" cy="2800"/>
            </a:xfrm>
          </p:grpSpPr>
          <p:cxnSp>
            <p:nvCxnSpPr>
              <p:cNvPr id="674848" name=""/>
              <p:cNvCxnSpPr/>
              <p:nvPr/>
            </p:nvCxnSpPr>
            <p:spPr>
              <a:xfrm flipH="1">
                <a:off x="480" y="1248"/>
                <a:ext cx="0" cy="2479"/>
              </a:xfrm>
              <a:prstGeom prst="line">
                <a:avLst/>
              </a:prstGeom>
              <a:noFill/>
              <a:ln w="25400">
                <a:solidFill>
                  <a:schemeClr val="tx1"/>
                </a:solidFill>
                <a:miter lim="800000"/>
                <a:headEnd type="triangle"/>
              </a:ln>
              <a:effectLst/>
            </p:spPr>
          </p:cxnSp>
          <p:cxnSp>
            <p:nvCxnSpPr>
              <p:cNvPr id="674849" name=""/>
              <p:cNvCxnSpPr/>
              <p:nvPr/>
            </p:nvCxnSpPr>
            <p:spPr>
              <a:xfrm>
                <a:off x="489" y="3726"/>
                <a:ext cx="2479" cy="0"/>
              </a:xfrm>
              <a:prstGeom prst="line">
                <a:avLst/>
              </a:prstGeom>
              <a:noFill/>
              <a:ln w="25400">
                <a:solidFill>
                  <a:schemeClr val="tx1"/>
                </a:solidFill>
                <a:miter lim="800000"/>
                <a:tailEnd type="triangle"/>
              </a:ln>
              <a:effectLst/>
            </p:spPr>
          </p:cxnSp>
          <p:sp>
            <p:nvSpPr>
              <p:cNvPr id="674850" name=""/>
              <p:cNvSpPr/>
              <p:nvPr/>
            </p:nvSpPr>
            <p:spPr>
              <a:xfrm>
                <a:off x="2736" y="3707"/>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Q</a:t>
                </a:r>
                <a:endParaRPr lang="en-US" altLang="zh-CN" b="1" i="1">
                  <a:ea typeface="宋体" pitchFamily="2" charset="-122"/>
                </a:endParaRPr>
              </a:p>
            </p:txBody>
          </p:sp>
          <p:sp>
            <p:nvSpPr>
              <p:cNvPr id="674851" name=""/>
              <p:cNvSpPr/>
              <p:nvPr/>
            </p:nvSpPr>
            <p:spPr>
              <a:xfrm>
                <a:off x="249" y="1193"/>
                <a:ext cx="210"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zh-CN" altLang="en-US" b="1" i="1">
                    <a:ea typeface="宋体" pitchFamily="2" charset="-122"/>
                  </a:rPr>
                  <a:t>$</a:t>
                </a:r>
                <a:endParaRPr lang="en-US" altLang="zh-CN" b="1" i="1">
                  <a:ea typeface="宋体" pitchFamily="2" charset="-122"/>
                </a:endParaRPr>
              </a:p>
            </p:txBody>
          </p:sp>
          <p:sp>
            <p:nvSpPr>
              <p:cNvPr id="674852" name=""/>
              <p:cNvSpPr/>
              <p:nvPr/>
            </p:nvSpPr>
            <p:spPr>
              <a:xfrm>
                <a:off x="297" y="3689"/>
                <a:ext cx="253"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b="1" i="1">
                    <a:ea typeface="宋体" pitchFamily="2" charset="-122"/>
                  </a:rPr>
                  <a:t>O</a:t>
                </a:r>
                <a:endParaRPr lang="en-US" altLang="zh-CN" b="1" i="1">
                  <a:ea typeface="宋体" pitchFamily="2" charset="-122"/>
                </a:endParaRPr>
              </a:p>
            </p:txBody>
          </p:sp>
        </p:grpSp>
      </p:grpSp>
      <p:grpSp>
        <p:nvGrpSpPr>
          <p:cNvPr id="674853" name=""/>
          <p:cNvGrpSpPr/>
          <p:nvPr/>
        </p:nvGrpSpPr>
        <p:grpSpPr>
          <a:xfrm>
            <a:off x="304800" y="2438400"/>
            <a:ext cx="6265862" cy="3883025"/>
            <a:chOff x="192" y="1536"/>
            <a:chExt cx="3947" cy="2446"/>
          </a:xfrm>
        </p:grpSpPr>
        <p:grpSp>
          <p:nvGrpSpPr>
            <p:cNvPr id="674854" name=""/>
            <p:cNvGrpSpPr/>
            <p:nvPr/>
          </p:nvGrpSpPr>
          <p:grpSpPr>
            <a:xfrm>
              <a:off x="2792" y="1536"/>
              <a:ext cx="1347" cy="2446"/>
              <a:chOff x="2792" y="1536"/>
              <a:chExt cx="1347" cy="2446"/>
            </a:xfrm>
          </p:grpSpPr>
          <p:sp>
            <p:nvSpPr>
              <p:cNvPr id="674855" name=""/>
              <p:cNvSpPr/>
              <p:nvPr/>
            </p:nvSpPr>
            <p:spPr>
              <a:xfrm>
                <a:off x="3901" y="2766"/>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74856" name=""/>
              <p:cNvSpPr/>
              <p:nvPr/>
            </p:nvSpPr>
            <p:spPr>
              <a:xfrm>
                <a:off x="3901" y="1614"/>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674857" name=""/>
              <p:cNvCxnSpPr/>
              <p:nvPr/>
            </p:nvCxnSpPr>
            <p:spPr>
              <a:xfrm flipH="1">
                <a:off x="3949" y="1671"/>
                <a:ext cx="0" cy="2047"/>
              </a:xfrm>
              <a:prstGeom prst="line">
                <a:avLst/>
              </a:prstGeom>
              <a:noFill/>
              <a:ln w="19050">
                <a:solidFill>
                  <a:schemeClr val="tx1"/>
                </a:solidFill>
                <a:prstDash val="lgDash"/>
                <a:miter lim="800000"/>
              </a:ln>
              <a:effectLst/>
            </p:spPr>
          </p:cxnSp>
          <p:sp>
            <p:nvSpPr>
              <p:cNvPr id="674858" name=""/>
              <p:cNvSpPr/>
              <p:nvPr/>
            </p:nvSpPr>
            <p:spPr>
              <a:xfrm>
                <a:off x="3822" y="3696"/>
                <a:ext cx="317"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Q</a:t>
                </a:r>
                <a:r>
                  <a:rPr lang="en-US" altLang="zh-CN" i="1" baseline="-25000">
                    <a:ea typeface="宋体" pitchFamily="2" charset="-122"/>
                  </a:rPr>
                  <a:t>2</a:t>
                </a:r>
                <a:endParaRPr lang="en-US" altLang="zh-CN" sz="1800" b="1" i="1">
                  <a:latin typeface="Arial"/>
                  <a:ea typeface="宋体" pitchFamily="2" charset="-122"/>
                </a:endParaRPr>
              </a:p>
            </p:txBody>
          </p:sp>
          <p:cxnSp>
            <p:nvCxnSpPr>
              <p:cNvPr id="674859" name=""/>
              <p:cNvCxnSpPr/>
              <p:nvPr/>
            </p:nvCxnSpPr>
            <p:spPr>
              <a:xfrm flipH="1">
                <a:off x="3078" y="2814"/>
                <a:ext cx="855" cy="0"/>
              </a:xfrm>
              <a:prstGeom prst="line">
                <a:avLst/>
              </a:prstGeom>
              <a:noFill/>
              <a:ln w="19050">
                <a:solidFill>
                  <a:schemeClr val="tx1"/>
                </a:solidFill>
                <a:prstDash val="lgDash"/>
                <a:miter lim="800000"/>
              </a:ln>
              <a:effectLst/>
            </p:spPr>
          </p:cxnSp>
          <p:cxnSp>
            <p:nvCxnSpPr>
              <p:cNvPr id="674860" name=""/>
              <p:cNvCxnSpPr/>
              <p:nvPr/>
            </p:nvCxnSpPr>
            <p:spPr>
              <a:xfrm flipH="1">
                <a:off x="3078" y="1662"/>
                <a:ext cx="855" cy="0"/>
              </a:xfrm>
              <a:prstGeom prst="line">
                <a:avLst/>
              </a:prstGeom>
              <a:noFill/>
              <a:ln w="19050">
                <a:solidFill>
                  <a:schemeClr val="tx1"/>
                </a:solidFill>
                <a:prstDash val="lgDash"/>
                <a:miter lim="800000"/>
              </a:ln>
              <a:effectLst/>
            </p:spPr>
          </p:cxnSp>
          <p:sp>
            <p:nvSpPr>
              <p:cNvPr id="674861" name=""/>
              <p:cNvSpPr/>
              <p:nvPr/>
            </p:nvSpPr>
            <p:spPr>
              <a:xfrm>
                <a:off x="2792" y="1536"/>
                <a:ext cx="295"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P</a:t>
                </a:r>
                <a:r>
                  <a:rPr lang="en-US" altLang="zh-CN" i="1" baseline="-25000">
                    <a:ea typeface="宋体" pitchFamily="2" charset="-122"/>
                  </a:rPr>
                  <a:t>2</a:t>
                </a:r>
                <a:endParaRPr lang="en-US" altLang="zh-CN" i="1">
                  <a:ea typeface="宋体" pitchFamily="2" charset="-122"/>
                </a:endParaRPr>
              </a:p>
            </p:txBody>
          </p:sp>
        </p:grpSp>
        <p:grpSp>
          <p:nvGrpSpPr>
            <p:cNvPr id="674862" name=""/>
            <p:cNvGrpSpPr/>
            <p:nvPr/>
          </p:nvGrpSpPr>
          <p:grpSpPr>
            <a:xfrm>
              <a:off x="192" y="2064"/>
              <a:ext cx="1461" cy="1918"/>
              <a:chOff x="192" y="2064"/>
              <a:chExt cx="1461" cy="1918"/>
            </a:xfrm>
          </p:grpSpPr>
          <p:sp>
            <p:nvSpPr>
              <p:cNvPr id="674863" name=""/>
              <p:cNvSpPr/>
              <p:nvPr/>
            </p:nvSpPr>
            <p:spPr>
              <a:xfrm>
                <a:off x="1440" y="2430"/>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sp>
            <p:nvSpPr>
              <p:cNvPr id="674864" name=""/>
              <p:cNvSpPr/>
              <p:nvPr/>
            </p:nvSpPr>
            <p:spPr>
              <a:xfrm>
                <a:off x="1440" y="2190"/>
                <a:ext cx="96" cy="96"/>
              </a:xfrm>
              <a:prstGeom prst="ellipse">
                <a:avLst/>
              </a:prstGeom>
              <a:solidFill>
                <a:schemeClr val="tx1"/>
              </a:solidFill>
              <a:ln w="12700">
                <a:solidFill>
                  <a:schemeClr val="tx1"/>
                </a:solidFill>
                <a:miter lim="800000"/>
              </a:ln>
              <a:effectLst/>
            </p:spPr>
            <p:txBody>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p:txBody>
          </p:sp>
          <p:cxnSp>
            <p:nvCxnSpPr>
              <p:cNvPr id="674865" name=""/>
              <p:cNvCxnSpPr/>
              <p:nvPr/>
            </p:nvCxnSpPr>
            <p:spPr>
              <a:xfrm flipH="1">
                <a:off x="1488" y="2259"/>
                <a:ext cx="0" cy="1469"/>
              </a:xfrm>
              <a:prstGeom prst="line">
                <a:avLst/>
              </a:prstGeom>
              <a:noFill/>
              <a:ln w="19050">
                <a:solidFill>
                  <a:schemeClr val="tx1"/>
                </a:solidFill>
                <a:prstDash val="lgDash"/>
                <a:miter lim="800000"/>
              </a:ln>
              <a:effectLst/>
            </p:spPr>
          </p:cxnSp>
          <p:sp>
            <p:nvSpPr>
              <p:cNvPr id="674866" name=""/>
              <p:cNvSpPr/>
              <p:nvPr/>
            </p:nvSpPr>
            <p:spPr>
              <a:xfrm>
                <a:off x="1352" y="3696"/>
                <a:ext cx="301"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Q</a:t>
                </a:r>
                <a:r>
                  <a:rPr lang="en-US" altLang="zh-CN" sz="1800" i="1" baseline="-25000">
                    <a:ea typeface="宋体" pitchFamily="2" charset="-122"/>
                  </a:rPr>
                  <a:t>1</a:t>
                </a:r>
                <a:endParaRPr lang="en-US" altLang="zh-CN" sz="1800" i="1">
                  <a:ea typeface="宋体" pitchFamily="2" charset="-122"/>
                </a:endParaRPr>
              </a:p>
            </p:txBody>
          </p:sp>
          <p:cxnSp>
            <p:nvCxnSpPr>
              <p:cNvPr id="674867" name=""/>
              <p:cNvCxnSpPr/>
              <p:nvPr/>
            </p:nvCxnSpPr>
            <p:spPr>
              <a:xfrm flipH="1">
                <a:off x="473" y="2238"/>
                <a:ext cx="997" cy="0"/>
              </a:xfrm>
              <a:prstGeom prst="line">
                <a:avLst/>
              </a:prstGeom>
              <a:noFill/>
              <a:ln w="19050">
                <a:solidFill>
                  <a:schemeClr val="tx1"/>
                </a:solidFill>
                <a:prstDash val="lgDash"/>
                <a:miter lim="800000"/>
              </a:ln>
              <a:effectLst/>
            </p:spPr>
          </p:cxnSp>
          <p:cxnSp>
            <p:nvCxnSpPr>
              <p:cNvPr id="674868" name=""/>
              <p:cNvCxnSpPr/>
              <p:nvPr/>
            </p:nvCxnSpPr>
            <p:spPr>
              <a:xfrm flipH="1">
                <a:off x="473" y="2487"/>
                <a:ext cx="997" cy="0"/>
              </a:xfrm>
              <a:prstGeom prst="line">
                <a:avLst/>
              </a:prstGeom>
              <a:noFill/>
              <a:ln w="19050">
                <a:solidFill>
                  <a:schemeClr val="tx1"/>
                </a:solidFill>
                <a:prstDash val="lgDash"/>
                <a:miter lim="800000"/>
              </a:ln>
              <a:effectLst/>
            </p:spPr>
          </p:cxnSp>
          <p:sp>
            <p:nvSpPr>
              <p:cNvPr id="674869" name=""/>
              <p:cNvSpPr/>
              <p:nvPr/>
            </p:nvSpPr>
            <p:spPr>
              <a:xfrm>
                <a:off x="192" y="2064"/>
                <a:ext cx="295" cy="286"/>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i="1">
                    <a:ea typeface="宋体" pitchFamily="2" charset="-122"/>
                  </a:rPr>
                  <a:t>P</a:t>
                </a:r>
                <a:r>
                  <a:rPr lang="en-US" altLang="zh-CN" i="1" baseline="-25000">
                    <a:ea typeface="宋体" pitchFamily="2" charset="-122"/>
                  </a:rPr>
                  <a:t>1</a:t>
                </a:r>
                <a:endParaRPr lang="en-US" altLang="zh-CN" i="1">
                  <a:ea typeface="宋体" pitchFamily="2" charset="-122"/>
                </a:endParaRPr>
              </a:p>
            </p:txBody>
          </p:sp>
        </p:grpSp>
      </p:grpSp>
      <p:grpSp>
        <p:nvGrpSpPr>
          <p:cNvPr id="674870" name=""/>
          <p:cNvGrpSpPr/>
          <p:nvPr/>
        </p:nvGrpSpPr>
        <p:grpSpPr>
          <a:xfrm>
            <a:off x="866775" y="2671762"/>
            <a:ext cx="5045075" cy="1725612"/>
            <a:chOff x="546" y="1683"/>
            <a:chExt cx="3178" cy="1087"/>
          </a:xfrm>
        </p:grpSpPr>
        <p:grpSp>
          <p:nvGrpSpPr>
            <p:cNvPr id="674871" name=""/>
            <p:cNvGrpSpPr/>
            <p:nvPr/>
          </p:nvGrpSpPr>
          <p:grpSpPr>
            <a:xfrm>
              <a:off x="3189" y="1683"/>
              <a:ext cx="535" cy="1087"/>
              <a:chOff x="3189" y="1683"/>
              <a:chExt cx="535" cy="1087"/>
            </a:xfrm>
          </p:grpSpPr>
          <p:cxnSp>
            <p:nvCxnSpPr>
              <p:cNvPr id="674872" name=""/>
              <p:cNvCxnSpPr/>
              <p:nvPr/>
            </p:nvCxnSpPr>
            <p:spPr>
              <a:xfrm flipH="1">
                <a:off x="3202" y="1683"/>
                <a:ext cx="0" cy="1087"/>
              </a:xfrm>
              <a:prstGeom prst="line">
                <a:avLst/>
              </a:prstGeom>
              <a:noFill/>
              <a:ln w="25400">
                <a:solidFill>
                  <a:srgbClr val="FF0000"/>
                </a:solidFill>
                <a:miter lim="800000"/>
                <a:headEnd type="triangle"/>
                <a:tailEnd type="triangle"/>
              </a:ln>
              <a:effectLst/>
            </p:spPr>
          </p:cxnSp>
          <p:sp>
            <p:nvSpPr>
              <p:cNvPr id="674873" name=""/>
              <p:cNvSpPr/>
              <p:nvPr/>
            </p:nvSpPr>
            <p:spPr>
              <a:xfrm>
                <a:off x="3189" y="2190"/>
                <a:ext cx="535"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P</a:t>
                </a:r>
                <a:r>
                  <a:rPr lang="en-US" altLang="zh-CN" sz="1800" b="1" i="1" baseline="-25000">
                    <a:latin typeface="Arial"/>
                    <a:ea typeface="宋体" pitchFamily="2" charset="-122"/>
                  </a:rPr>
                  <a:t>2</a:t>
                </a:r>
                <a:r>
                  <a:rPr lang="en-US" altLang="zh-CN" sz="1800" b="1" i="1">
                    <a:latin typeface="Arial"/>
                    <a:ea typeface="宋体" pitchFamily="2" charset="-122"/>
                  </a:rPr>
                  <a:t>-MC</a:t>
                </a:r>
                <a:endParaRPr lang="en-US" altLang="zh-CN" sz="1800" b="1" i="1">
                  <a:latin typeface="Arial"/>
                  <a:ea typeface="宋体" pitchFamily="2" charset="-122"/>
                </a:endParaRPr>
              </a:p>
            </p:txBody>
          </p:sp>
        </p:grpSp>
        <p:grpSp>
          <p:nvGrpSpPr>
            <p:cNvPr id="674874" name=""/>
            <p:cNvGrpSpPr/>
            <p:nvPr/>
          </p:nvGrpSpPr>
          <p:grpSpPr>
            <a:xfrm>
              <a:off x="546" y="2247"/>
              <a:ext cx="565" cy="238"/>
              <a:chOff x="546" y="2247"/>
              <a:chExt cx="565" cy="238"/>
            </a:xfrm>
          </p:grpSpPr>
          <p:cxnSp>
            <p:nvCxnSpPr>
              <p:cNvPr id="674875" name=""/>
              <p:cNvCxnSpPr/>
              <p:nvPr/>
            </p:nvCxnSpPr>
            <p:spPr>
              <a:xfrm flipH="1">
                <a:off x="546" y="2247"/>
                <a:ext cx="0" cy="223"/>
              </a:xfrm>
              <a:prstGeom prst="line">
                <a:avLst/>
              </a:prstGeom>
              <a:noFill/>
              <a:ln w="25400">
                <a:solidFill>
                  <a:srgbClr val="FF0000"/>
                </a:solidFill>
                <a:miter lim="800000"/>
                <a:headEnd type="triangle"/>
                <a:tailEnd type="triangle"/>
              </a:ln>
              <a:effectLst/>
            </p:spPr>
          </p:cxnSp>
          <p:sp>
            <p:nvSpPr>
              <p:cNvPr id="674876" name=""/>
              <p:cNvSpPr/>
              <p:nvPr/>
            </p:nvSpPr>
            <p:spPr>
              <a:xfrm>
                <a:off x="576" y="2256"/>
                <a:ext cx="535" cy="229"/>
              </a:xfrm>
              <a:prstGeom prst="rect">
                <a:avLst/>
              </a:prstGeom>
              <a:noFill/>
              <a:ln w="12700">
                <a:noFill/>
                <a:miter lim="800000"/>
              </a:ln>
              <a:effectLst/>
            </p:spPr>
            <p:txBody>
              <a:bodyPr wrap="none"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r>
                  <a:rPr lang="en-US" altLang="zh-CN" sz="1800" b="1" i="1">
                    <a:latin typeface="Arial"/>
                    <a:ea typeface="宋体" pitchFamily="2" charset="-122"/>
                  </a:rPr>
                  <a:t>P</a:t>
                </a:r>
                <a:r>
                  <a:rPr lang="en-US" altLang="zh-CN" sz="1800" b="1" i="1" baseline="-25000">
                    <a:latin typeface="Arial"/>
                    <a:ea typeface="宋体" pitchFamily="2" charset="-122"/>
                  </a:rPr>
                  <a:t>1</a:t>
                </a:r>
                <a:r>
                  <a:rPr lang="en-US" altLang="zh-CN" sz="1800" b="1" i="1">
                    <a:latin typeface="Arial"/>
                    <a:ea typeface="宋体" pitchFamily="2" charset="-122"/>
                  </a:rPr>
                  <a:t>-MC</a:t>
                </a:r>
                <a:endParaRPr lang="en-US" altLang="zh-CN" sz="1800" b="1" i="1">
                  <a:latin typeface="Arial"/>
                  <a:ea typeface="宋体" pitchFamily="2" charset="-122"/>
                </a:endParaRPr>
              </a:p>
            </p:txBody>
          </p:sp>
        </p:grpSp>
      </p:grpSp>
      <p:sp>
        <p:nvSpPr>
          <p:cNvPr id="674877" name=""/>
          <p:cNvSpPr/>
          <p:nvPr/>
        </p:nvSpPr>
        <p:spPr>
          <a:xfrm>
            <a:off x="6248400" y="1498600"/>
            <a:ext cx="2362200" cy="711200"/>
          </a:xfrm>
          <a:prstGeom prst="rect">
            <a:avLst/>
          </a:prstGeom>
          <a:solidFill>
            <a:schemeClr val="bg1"/>
          </a:solidFill>
          <a:ln w="12700">
            <a:solidFill>
              <a:schemeClr val="tx1"/>
            </a:solidFill>
            <a:miter lim="800000"/>
          </a:ln>
          <a:effectLst/>
        </p:spPr>
        <p:txBody>
          <a:bodyPr lIns="90488" tIns="44450" rIns="90488" bIns="44450">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lang="en-AU" altLang="en-US" sz="2400" b="0" i="0" u="none" baseline="0">
                <a:solidFill>
                  <a:schemeClr val="tx1"/>
                </a:solidFill>
                <a:latin typeface="Times New Roman" pitchFamily="18" charset="0"/>
              </a:defRPr>
            </a:lvl5pPr>
          </a:lstStyle>
          <a:p>
            <a:pPr lvl="0" algn="ctr"/>
            <a:r>
              <a:rPr kumimoji="1" lang="zh-CN" altLang="en-US" sz="2000">
                <a:solidFill>
                  <a:srgbClr val="FFFFFF"/>
                </a:solidFill>
                <a:ea typeface="宋体" pitchFamily="2" charset="-122"/>
                <a:sym typeface="Wingdings" pitchFamily="2" charset="2"/>
              </a:rPr>
              <a:t>需求价格弹性越小</a:t>
            </a:r>
            <a:endParaRPr kumimoji="1" lang="zh-CN" altLang="en-US" sz="2000">
              <a:solidFill>
                <a:srgbClr val="FFFFFF"/>
              </a:solidFill>
              <a:ea typeface="宋体" pitchFamily="2" charset="-122"/>
              <a:sym typeface="Wingdings" pitchFamily="2" charset="2"/>
            </a:endParaRPr>
          </a:p>
          <a:p>
            <a:pPr lvl="0" algn="ctr"/>
            <a:r>
              <a:rPr kumimoji="1" lang="zh-CN" altLang="en-US" sz="2000">
                <a:solidFill>
                  <a:srgbClr val="FFFFFF"/>
                </a:solidFill>
                <a:ea typeface="宋体" pitchFamily="2" charset="-122"/>
                <a:sym typeface="Wingdings" pitchFamily="2" charset="2"/>
              </a:rPr>
              <a:t>垄断势力越强</a:t>
            </a:r>
            <a:endParaRPr kumimoji="1" lang="zh-CN" altLang="en-US" sz="2000">
              <a:solidFill>
                <a:srgbClr val="FFFFFF"/>
              </a:solidFill>
              <a:ea typeface="宋体" pitchFamily="2" charset="-122"/>
              <a:sym typeface="Wingdings" pitchFamily="2" charset="2"/>
            </a:endParaRPr>
          </a:p>
        </p:txBody>
      </p:sp>
      <p:sp>
        <p:nvSpPr>
          <p:cNvPr id="674878"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74879" name="Slide Number Placeholder 5"/>
          <p:cNvSpPr>
            <a:spLocks noGrp="1"/>
          </p:cNvSpPr>
          <p:nvPr>
            <p:ph type="sldNum" sz="quarter" idx="4"/>
          </p:nvPr>
        </p:nvSpPr>
        <p:spPr/>
        <p:txBody>
          <a:bodyPr/>
          <a:lstStyle/>
          <a:p>
            <a:pPr lvl="0" algn="r">
              <a:spcBef>
                <a:spcPct val="50000"/>
              </a:spcBef>
            </a:pPr>
            <a:fld id="{6EEB1AD2-495A-4445-9812-6A7E163086D4}" type="slidenum">
              <a:rPr lang="en-AU" altLang="zh-CN" sz="1400">
                <a:solidFill>
                  <a:srgbClr val="FFFFFF"/>
                </a:solidFill>
                <a:latin typeface="Arial"/>
                <a:ea typeface="宋体" pitchFamily="2" charset="-122"/>
              </a:rPr>
              <a:t>23</a:t>
            </a:fld>
            <a:endParaRPr lang="en-US"/>
          </a:p>
        </p:txBody>
      </p:sp>
      <p:sp>
        <p:nvSpPr>
          <p:cNvPr id="674880" name="TextBox 674879"/>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(2)共55页，您现在浏览的是第23页!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674819">
                                            <p:txEl>
                                              <p:pRg st="0" end="0"/>
                                            </p:txEl>
                                          </p:spTgt>
                                        </p:tgtEl>
                                        <p:attrNameLst>
                                          <p:attrName>style.visibility</p:attrName>
                                        </p:attrNameLst>
                                      </p:cBhvr>
                                      <p:to>
                                        <p:strVal val="visible"/>
                                      </p:to>
                                    </p:set>
                                    <p:anim calcmode="lin" valueType="num">
                                      <p:cBhvr additive="base">
                                        <p:cTn id="7" dur="500" fill="hold"/>
                                        <p:tgtEl>
                                          <p:spTgt spid="6748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748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nodeType="clickEffect">
                                  <p:stCondLst>
                                    <p:cond delay="0"/>
                                  </p:stCondLst>
                                  <p:childTnLst>
                                    <p:set>
                                      <p:cBhvr additive="base">
                                        <p:cTn id="12" dur="1" fill="hold">
                                          <p:stCondLst>
                                            <p:cond delay="0"/>
                                          </p:stCondLst>
                                        </p:cTn>
                                        <p:tgtEl>
                                          <p:spTgt spid="674840"/>
                                        </p:tgtEl>
                                        <p:attrNameLst>
                                          <p:attrName>style.visibility</p:attrName>
                                        </p:attrNameLst>
                                      </p:cBhvr>
                                      <p:to>
                                        <p:strVal val="visible"/>
                                      </p:to>
                                    </p:set>
                                    <p:anim calcmode="lin" valueType="num">
                                      <p:cBhvr additive="base">
                                        <p:cTn id="13" dur="500" fill="hold"/>
                                        <p:tgtEl>
                                          <p:spTgt spid="674840"/>
                                        </p:tgtEl>
                                        <p:attrNameLst>
                                          <p:attrName>ppt_x</p:attrName>
                                        </p:attrNameLst>
                                      </p:cBhvr>
                                      <p:tavLst>
                                        <p:tav tm="0">
                                          <p:val>
                                            <p:strVal val="0-#ppt_w/2"/>
                                          </p:val>
                                        </p:tav>
                                        <p:tav tm="100000">
                                          <p:val>
                                            <p:strVal val="#ppt_x"/>
                                          </p:val>
                                        </p:tav>
                                      </p:tavLst>
                                    </p:anim>
                                    <p:anim calcmode="lin" valueType="num">
                                      <p:cBhvr additive="base">
                                        <p:cTn id="14" dur="500" fill="hold"/>
                                        <p:tgtEl>
                                          <p:spTgt spid="67484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2" presetClass="entr" presetSubtype="1" dur="500" fill="hold" nodeType="clickEffect">
                                  <p:stCondLst>
                                    <p:cond delay="0"/>
                                  </p:stCondLst>
                                  <p:childTnLst>
                                    <p:set>
                                      <p:cBhvr additive="base">
                                        <p:cTn id="18" dur="1" fill="hold">
                                          <p:stCondLst>
                                            <p:cond delay="0"/>
                                          </p:stCondLst>
                                        </p:cTn>
                                        <p:tgtEl>
                                          <p:spTgt spid="674820"/>
                                        </p:tgtEl>
                                        <p:attrNameLst>
                                          <p:attrName>style.visibility</p:attrName>
                                        </p:attrNameLst>
                                      </p:cBhvr>
                                      <p:to>
                                        <p:strVal val="visible"/>
                                      </p:to>
                                    </p:set>
                                    <p:animEffect transition="in" filter="wipe(up)">
                                      <p:cBhvr additive="base">
                                        <p:cTn id="19" dur="500"/>
                                        <p:tgtEl>
                                          <p:spTgt spid="674820"/>
                                        </p:tgtEl>
                                      </p:cBhvr>
                                    </p:animEffect>
                                  </p:childTnLst>
                                </p:cTn>
                              </p:par>
                            </p:childTnLst>
                          </p:cTn>
                        </p:par>
                      </p:childTnLst>
                    </p:cTn>
                  </p:par>
                  <p:par>
                    <p:cTn id="20" fill="hold" nodeType="clickPar">
                      <p:stCondLst>
                        <p:cond delay="indefinite"/>
                      </p:stCondLst>
                      <p:childTnLst>
                        <p:par>
                          <p:cTn id="21" fill="hold" nodeType="afterGroup">
                            <p:stCondLst>
                              <p:cond delay="0"/>
                            </p:stCondLst>
                            <p:childTnLst>
                              <p:par>
                                <p:cTn id="22" presetID="22" presetClass="entr" presetSubtype="4" dur="500" fill="hold" nodeType="clickEffect">
                                  <p:stCondLst>
                                    <p:cond delay="0"/>
                                  </p:stCondLst>
                                  <p:childTnLst>
                                    <p:set>
                                      <p:cBhvr additive="base">
                                        <p:cTn id="23" dur="1" fill="hold">
                                          <p:stCondLst>
                                            <p:cond delay="0"/>
                                          </p:stCondLst>
                                        </p:cTn>
                                        <p:tgtEl>
                                          <p:spTgt spid="674833"/>
                                        </p:tgtEl>
                                        <p:attrNameLst>
                                          <p:attrName>style.visibility</p:attrName>
                                        </p:attrNameLst>
                                      </p:cBhvr>
                                      <p:to>
                                        <p:strVal val="visible"/>
                                      </p:to>
                                    </p:set>
                                    <p:animEffect transition="in" filter="wipe(down)">
                                      <p:cBhvr additive="base">
                                        <p:cTn id="24" dur="500"/>
                                        <p:tgtEl>
                                          <p:spTgt spid="674833"/>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22" presetClass="entr" presetSubtype="8" dur="500" fill="hold" nodeType="clickEffect">
                                  <p:stCondLst>
                                    <p:cond delay="0"/>
                                  </p:stCondLst>
                                  <p:childTnLst>
                                    <p:set>
                                      <p:cBhvr additive="base">
                                        <p:cTn id="28" dur="1" fill="hold">
                                          <p:stCondLst>
                                            <p:cond delay="0"/>
                                          </p:stCondLst>
                                        </p:cTn>
                                        <p:tgtEl>
                                          <p:spTgt spid="674853"/>
                                        </p:tgtEl>
                                        <p:attrNameLst>
                                          <p:attrName>style.visibility</p:attrName>
                                        </p:attrNameLst>
                                      </p:cBhvr>
                                      <p:to>
                                        <p:strVal val="visible"/>
                                      </p:to>
                                    </p:set>
                                    <p:animEffect transition="in" filter="wipe(left)">
                                      <p:cBhvr additive="base">
                                        <p:cTn id="29" dur="500"/>
                                        <p:tgtEl>
                                          <p:spTgt spid="674853"/>
                                        </p:tgtEl>
                                      </p:cBhvr>
                                    </p:animEffect>
                                  </p:childTnLst>
                                </p:cTn>
                              </p:par>
                            </p:childTnLst>
                          </p:cTn>
                        </p:par>
                      </p:childTnLst>
                    </p:cTn>
                  </p:par>
                  <p:par>
                    <p:cTn id="30" fill="hold" nodeType="clickPar">
                      <p:stCondLst>
                        <p:cond delay="indefinite"/>
                      </p:stCondLst>
                      <p:childTnLst>
                        <p:par>
                          <p:cTn id="31" fill="hold" nodeType="afterGroup">
                            <p:stCondLst>
                              <p:cond delay="0"/>
                            </p:stCondLst>
                            <p:childTnLst>
                              <p:par>
                                <p:cTn id="32" presetID="9" presetClass="entr" presetSubtype="0" dur="500" fill="hold" nodeType="clickEffect">
                                  <p:stCondLst>
                                    <p:cond delay="0"/>
                                  </p:stCondLst>
                                  <p:childTnLst>
                                    <p:set>
                                      <p:cBhvr additive="base">
                                        <p:cTn id="33" dur="1" fill="hold">
                                          <p:stCondLst>
                                            <p:cond delay="0"/>
                                          </p:stCondLst>
                                        </p:cTn>
                                        <p:tgtEl>
                                          <p:spTgt spid="674870"/>
                                        </p:tgtEl>
                                        <p:attrNameLst>
                                          <p:attrName>style.visibility</p:attrName>
                                        </p:attrNameLst>
                                      </p:cBhvr>
                                      <p:to>
                                        <p:strVal val="visible"/>
                                      </p:to>
                                    </p:set>
                                    <p:animEffect transition="in" filter="dissolve">
                                      <p:cBhvr additive="base">
                                        <p:cTn id="34" dur="500"/>
                                        <p:tgtEl>
                                          <p:spTgt spid="674870"/>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9" presetClass="entr" presetSubtype="0" dur="500" fill="hold" grpId="1" nodeType="clickEffect">
                                  <p:stCondLst>
                                    <p:cond delay="0"/>
                                  </p:stCondLst>
                                  <p:childTnLst>
                                    <p:set>
                                      <p:cBhvr additive="base">
                                        <p:cTn id="38" dur="1" fill="hold">
                                          <p:stCondLst>
                                            <p:cond delay="0"/>
                                          </p:stCondLst>
                                        </p:cTn>
                                        <p:tgtEl>
                                          <p:spTgt spid="674877"/>
                                        </p:tgtEl>
                                        <p:attrNameLst>
                                          <p:attrName>style.visibility</p:attrName>
                                        </p:attrNameLst>
                                      </p:cBhvr>
                                      <p:to>
                                        <p:strVal val="visible"/>
                                      </p:to>
                                    </p:set>
                                    <p:animEffect transition="in" filter="dissolve">
                                      <p:cBhvr additive="base">
                                        <p:cTn id="39" dur="500"/>
                                        <p:tgtEl>
                                          <p:spTgt spid="6748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4819" grpId="0" build="p"/>
      <p:bldP spid="674877"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993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价格歧视</a:t>
            </a:r>
          </a:p>
        </p:txBody>
      </p:sp>
      <p:sp>
        <p:nvSpPr>
          <p:cNvPr id="679939" name=""/>
          <p:cNvSpPr/>
          <p:nvPr>
            <p:ph type="body" idx="4294967295"/>
          </p:nvPr>
        </p:nvSpPr>
        <p:spPr>
          <a:xfrm>
            <a:off x="838200" y="1219200"/>
            <a:ext cx="7467600" cy="4603750"/>
          </a:xfrm>
          <a:prstGeom prst="rect">
            <a:avLst/>
          </a:prstGeom>
          <a:noFill/>
          <a:ln>
            <a:miter lim="800000"/>
          </a:ln>
        </p:spPr>
        <p:txBody>
          <a:bodyPr>
            <a:spAutoFit/>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solidFill>
                  <a:srgbClr val="FFFF00"/>
                </a:solidFill>
              </a:rPr>
              <a:t>价格歧视(</a:t>
            </a:r>
            <a:r>
              <a:rPr lang="en-US" altLang="zh-CN">
                <a:solidFill>
                  <a:srgbClr val="FFFF00"/>
                </a:solidFill>
              </a:rPr>
              <a:t>price discrimination)</a:t>
            </a:r>
            <a:r>
              <a:rPr lang="zh-CN" altLang="en-US">
                <a:solidFill>
                  <a:srgbClr val="FFFF00"/>
                </a:solidFill>
              </a:rPr>
              <a:t>指同一产品以不同价格出售，具体讲，就是同一成本的产品对不同顾客规定不同价格，或者不同成本的产品对不同顾客规定同一价格，或者同一成本的产品对同一顾客在不同时间、不同地点、不同数量规定不同价格。</a:t>
            </a:r>
            <a:endParaRPr lang="zh-CN" altLang="en-US">
              <a:solidFill>
                <a:srgbClr val="FFFF00"/>
              </a:solidFill>
            </a:endParaRPr>
          </a:p>
          <a:p>
            <a:pPr lvl="0"/>
            <a:r>
              <a:rPr lang="zh-CN" altLang="en-US"/>
              <a:t>同一产品指经济意义上的同一产品。</a:t>
            </a:r>
            <a:endParaRPr lang="zh-CN" altLang="en-US"/>
          </a:p>
          <a:p>
            <a:pPr lvl="1"/>
            <a:r>
              <a:rPr lang="zh-CN" altLang="en-US"/>
              <a:t>由于运输费的不同导致同一型号彩电在不同地方以不同价格出售，这就不属于价格歧视。</a:t>
            </a:r>
            <a:endParaRPr lang="zh-CN" altLang="en-US"/>
          </a:p>
          <a:p>
            <a:pPr lvl="1"/>
            <a:r>
              <a:rPr lang="zh-CN" altLang="en-US"/>
              <a:t>厂商实施价格歧视往往尽量使产品看上去略有不同。如精装书与平装书，尽管制作成本有差异，但此时价格歧视往往是实质性的。</a:t>
            </a:r>
            <a:endParaRPr lang="zh-CN" altLang="en-US"/>
          </a:p>
        </p:txBody>
      </p:sp>
      <p:sp>
        <p:nvSpPr>
          <p:cNvPr id="679940"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79941" name="Slide Number Placeholder 5"/>
          <p:cNvSpPr>
            <a:spLocks noGrp="1"/>
          </p:cNvSpPr>
          <p:nvPr>
            <p:ph type="sldNum" sz="quarter" idx="4"/>
          </p:nvPr>
        </p:nvSpPr>
        <p:spPr/>
        <p:txBody>
          <a:bodyPr/>
          <a:lstStyle/>
          <a:p>
            <a:pPr lvl="0" algn="r">
              <a:spcBef>
                <a:spcPct val="50000"/>
              </a:spcBef>
            </a:pPr>
            <a:fld id="{0EDCEED8-6808-41CE-9051-8F452121C8D0}" type="slidenum">
              <a:rPr lang="en-AU" altLang="zh-CN" sz="1400">
                <a:solidFill>
                  <a:srgbClr val="FFFFFF"/>
                </a:solidFill>
                <a:latin typeface="Arial"/>
                <a:ea typeface="宋体" pitchFamily="2" charset="-122"/>
              </a:rPr>
              <a:t>24</a:t>
            </a:fld>
            <a:endParaRPr lang="en-US"/>
          </a:p>
        </p:txBody>
      </p:sp>
      <p:sp>
        <p:nvSpPr>
          <p:cNvPr id="679942" name="TextBox 67994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(2)共55页，您现在浏览的是第24页!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3010"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一级价格歧视</a:t>
            </a:r>
          </a:p>
        </p:txBody>
      </p:sp>
      <p:sp>
        <p:nvSpPr>
          <p:cNvPr id="683011"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solidFill>
                  <a:srgbClr val="FFFF00"/>
                </a:solidFill>
              </a:rPr>
              <a:t>一级价格歧视(</a:t>
            </a:r>
            <a:r>
              <a:rPr lang="en-US" altLang="zh-CN" i="1">
                <a:solidFill>
                  <a:srgbClr val="FFFF00"/>
                </a:solidFill>
              </a:rPr>
              <a:t>first degree price discrimination</a:t>
            </a:r>
            <a:r>
              <a:rPr lang="en-US" altLang="zh-CN">
                <a:solidFill>
                  <a:srgbClr val="FFFF00"/>
                </a:solidFill>
              </a:rPr>
              <a:t>)</a:t>
            </a:r>
            <a:r>
              <a:rPr lang="zh-CN" altLang="en-US">
                <a:solidFill>
                  <a:srgbClr val="FFFF00"/>
                </a:solidFill>
              </a:rPr>
              <a:t>又称完全价格歧视(</a:t>
            </a:r>
            <a:r>
              <a:rPr lang="en-US" altLang="zh-CN" i="1">
                <a:solidFill>
                  <a:srgbClr val="FFFF00"/>
                </a:solidFill>
              </a:rPr>
              <a:t>perfect price discrimination</a:t>
            </a:r>
            <a:r>
              <a:rPr lang="en-US" altLang="zh-CN">
                <a:solidFill>
                  <a:srgbClr val="FFFF00"/>
                </a:solidFill>
              </a:rPr>
              <a:t>)，</a:t>
            </a:r>
            <a:r>
              <a:rPr lang="zh-CN" altLang="en-US">
                <a:solidFill>
                  <a:srgbClr val="FFFF00"/>
                </a:solidFill>
              </a:rPr>
              <a:t>指每一单元产品以消费者所愿支付的最高价格出售，即每一单位产品的销售价格都不一样，不同消费者所获得的价格是不同的。</a:t>
            </a:r>
            <a:endParaRPr lang="zh-CN" altLang="en-US">
              <a:solidFill>
                <a:srgbClr val="FFFF00"/>
              </a:solidFill>
            </a:endParaRPr>
          </a:p>
          <a:p>
            <a:pPr lvl="0"/>
            <a:r>
              <a:rPr lang="zh-CN" altLang="en-US"/>
              <a:t>一级价格歧视要求垄断企业能够区分不同消费者对产品价值的预期(</a:t>
            </a:r>
            <a:r>
              <a:rPr lang="en-US" altLang="zh-CN"/>
              <a:t>willingness to pay)</a:t>
            </a:r>
            <a:r>
              <a:rPr lang="zh-CN" altLang="en-US"/>
              <a:t>或保留价格(</a:t>
            </a:r>
            <a:r>
              <a:rPr lang="en-US" altLang="zh-CN"/>
              <a:t>reservation price </a:t>
            </a:r>
            <a:r>
              <a:rPr lang="zh-CN" altLang="en-US"/>
              <a:t>)，从而向产品价值预期高的消费者高的卖高价，低的卖低价。</a:t>
            </a:r>
            <a:endParaRPr lang="zh-CN" altLang="en-US"/>
          </a:p>
        </p:txBody>
      </p:sp>
      <p:sp>
        <p:nvSpPr>
          <p:cNvPr id="683012"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83013" name="Slide Number Placeholder 5"/>
          <p:cNvSpPr>
            <a:spLocks noGrp="1"/>
          </p:cNvSpPr>
          <p:nvPr>
            <p:ph type="sldNum" sz="quarter" idx="4"/>
          </p:nvPr>
        </p:nvSpPr>
        <p:spPr/>
        <p:txBody>
          <a:bodyPr/>
          <a:lstStyle/>
          <a:p>
            <a:pPr lvl="0" algn="r">
              <a:spcBef>
                <a:spcPct val="50000"/>
              </a:spcBef>
            </a:pPr>
            <a:fld id="{66AC8A53-B981-45F1-942D-AB6BD8491F31}" type="slidenum">
              <a:rPr lang="en-AU" altLang="zh-CN" sz="1400">
                <a:solidFill>
                  <a:srgbClr val="FFFFFF"/>
                </a:solidFill>
                <a:latin typeface="Arial"/>
                <a:ea typeface="宋体" pitchFamily="2" charset="-122"/>
              </a:rPr>
              <a:t>25</a:t>
            </a:fld>
            <a:endParaRPr lang="en-US"/>
          </a:p>
        </p:txBody>
      </p:sp>
      <p:sp>
        <p:nvSpPr>
          <p:cNvPr id="683014" name="TextBox 683013"/>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(2)共55页，您现在浏览的是第25页!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8130"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二级价格歧视</a:t>
            </a:r>
          </a:p>
        </p:txBody>
      </p:sp>
      <p:sp>
        <p:nvSpPr>
          <p:cNvPr id="688131"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solidFill>
                  <a:srgbClr val="FFFF00"/>
                </a:solidFill>
              </a:rPr>
              <a:t>二级价格歧视(</a:t>
            </a:r>
            <a:r>
              <a:rPr lang="en-US" altLang="zh-CN" i="1">
                <a:solidFill>
                  <a:srgbClr val="FFFF00"/>
                </a:solidFill>
              </a:rPr>
              <a:t>second degree price discrimination</a:t>
            </a:r>
            <a:r>
              <a:rPr lang="en-US" altLang="zh-CN">
                <a:solidFill>
                  <a:srgbClr val="FFFF00"/>
                </a:solidFill>
              </a:rPr>
              <a:t>)</a:t>
            </a:r>
            <a:r>
              <a:rPr lang="zh-CN" altLang="en-US">
                <a:solidFill>
                  <a:srgbClr val="FFFF00"/>
                </a:solidFill>
              </a:rPr>
              <a:t>指不同单元的产品以不同的价格出售，而购买同一数量的不同消费者都付同一价格。最普遍的便是数量优惠，此时每一个消费者获得的价格因其购买数量的变化而变化，而所有消费者所面临的定价机制是一样的。</a:t>
            </a:r>
            <a:endParaRPr lang="zh-CN" altLang="en-US">
              <a:solidFill>
                <a:srgbClr val="FFFF00"/>
              </a:solidFill>
            </a:endParaRPr>
          </a:p>
          <a:p>
            <a:pPr lvl="0"/>
            <a:r>
              <a:rPr lang="zh-CN" altLang="en-US"/>
              <a:t>在现实生活中很常见，如规定买五送一，买十送三。</a:t>
            </a:r>
            <a:endParaRPr lang="zh-CN" altLang="en-US"/>
          </a:p>
        </p:txBody>
      </p:sp>
      <p:sp>
        <p:nvSpPr>
          <p:cNvPr id="688132"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88133" name="Slide Number Placeholder 5"/>
          <p:cNvSpPr>
            <a:spLocks noGrp="1"/>
          </p:cNvSpPr>
          <p:nvPr>
            <p:ph type="sldNum" sz="quarter" idx="4"/>
          </p:nvPr>
        </p:nvSpPr>
        <p:spPr/>
        <p:txBody>
          <a:bodyPr/>
          <a:lstStyle/>
          <a:p>
            <a:pPr lvl="0" algn="r">
              <a:spcBef>
                <a:spcPct val="50000"/>
              </a:spcBef>
            </a:pPr>
            <a:fld id="{2331E004-0789-4493-8BBA-F115FDFB0DF2}" type="slidenum">
              <a:rPr lang="en-AU" altLang="zh-CN" sz="1400">
                <a:solidFill>
                  <a:srgbClr val="FFFFFF"/>
                </a:solidFill>
                <a:latin typeface="Arial"/>
                <a:ea typeface="宋体" pitchFamily="2" charset="-122"/>
              </a:rPr>
              <a:t>26</a:t>
            </a:fld>
            <a:endParaRPr lang="en-US"/>
          </a:p>
        </p:txBody>
      </p:sp>
      <p:sp>
        <p:nvSpPr>
          <p:cNvPr id="688134" name="TextBox 688133"/>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(2)共55页，您现在浏览的是第26页!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0178" name=""/>
          <p:cNvSpPr/>
          <p:nvPr>
            <p:ph type="title"/>
          </p:nvPr>
        </p:nvSpPr>
        <p:spPr>
          <a:xfrm>
            <a:off x="912812" y="0"/>
            <a:ext cx="8231188" cy="989012"/>
          </a:xfrm>
          <a:prstGeom prst="rect">
            <a:avLst/>
          </a:prstGeom>
          <a:noFill/>
          <a:ln>
            <a:miter lim="800000"/>
          </a:ln>
        </p:spPr>
        <p:txBody>
          <a:bodyPr anchor="ctr" anchorCtr="0"/>
          <a:lstStyle>
            <a:lvl1pPr marL="0" indent="0" algn="l" defTabSz="914400" rtl="0" eaLnBrk="0" fontAlgn="base" hangingPunct="0">
              <a:lnSpc>
                <a:spcPct val="100000"/>
              </a:lnSpc>
              <a:spcBef>
                <a:spcPct val="0"/>
              </a:spcBef>
              <a:spcAft>
                <a:spcPct val="0"/>
              </a:spcAft>
              <a:buClrTx/>
              <a:buSzTx/>
              <a:buFontTx/>
              <a:buNone/>
              <a:defRPr kumimoji="1" lang="en-AU" altLang="en-US" sz="3600" b="1" i="0" u="none" baseline="0">
                <a:solidFill>
                  <a:srgbClr val="FFFFFF"/>
                </a:solidFill>
                <a:latin typeface="Arial"/>
                <a:ea typeface="方正姚体" pitchFamily="2" charset="-122"/>
              </a:defRPr>
            </a:lvl1pPr>
          </a:lstStyle>
          <a:p>
            <a:pPr lvl="0"/>
            <a:r>
              <a:t>三级价格歧视</a:t>
            </a:r>
          </a:p>
        </p:txBody>
      </p:sp>
      <p:sp>
        <p:nvSpPr>
          <p:cNvPr id="690179" name=""/>
          <p:cNvSpPr/>
          <p:nvPr>
            <p:ph type="body" idx="4294967295"/>
          </p:nvPr>
        </p:nvSpPr>
        <p:spPr>
          <a:xfrm>
            <a:off x="838200" y="1219200"/>
            <a:ext cx="7467600" cy="4570412"/>
          </a:xfrm>
          <a:prstGeom prst="rect">
            <a:avLst/>
          </a:prstGeom>
          <a:noFill/>
          <a:ln>
            <a:miter lim="800000"/>
          </a:ln>
        </p:spPr>
        <p:txBody>
          <a:bodyPr/>
          <a:lstStyle>
            <a:lvl1pPr marL="476250" indent="-476250" algn="l" defTabSz="914400" rtl="0" eaLnBrk="0" fontAlgn="base" hangingPunct="0">
              <a:lnSpc>
                <a:spcPct val="100000"/>
              </a:lnSpc>
              <a:spcBef>
                <a:spcPct val="45000"/>
              </a:spcBef>
              <a:spcAft>
                <a:spcPct val="0"/>
              </a:spcAft>
              <a:buClr>
                <a:srgbClr val="99CCCC"/>
              </a:buClr>
              <a:buSzTx/>
              <a:buFontTx/>
              <a:buChar char="•"/>
              <a:defRPr kumimoji="1" lang="en-AU" altLang="en-US" sz="2400" b="1" i="0" u="none" baseline="0">
                <a:solidFill>
                  <a:srgbClr val="FFFFFF"/>
                </a:solidFill>
                <a:latin typeface="Times New Roman" pitchFamily="18" charset="0"/>
                <a:ea typeface="宋体" pitchFamily="2" charset="-122"/>
              </a:defRPr>
            </a:lvl1pPr>
            <a:lvl2pPr marL="1139825" indent="-473075" algn="l" defTabSz="914400" rtl="0" eaLnBrk="0" fontAlgn="base" hangingPunct="0">
              <a:lnSpc>
                <a:spcPct val="100000"/>
              </a:lnSpc>
              <a:spcBef>
                <a:spcPct val="45000"/>
              </a:spcBef>
              <a:spcAft>
                <a:spcPct val="0"/>
              </a:spcAft>
              <a:buClr>
                <a:srgbClr val="99CCCC"/>
              </a:buClr>
              <a:buSzTx/>
              <a:buFont typeface="Arial"/>
              <a:buChar char="–"/>
              <a:defRPr kumimoji="1" lang="en-AU" altLang="en-US" sz="2400" b="1" i="0" u="none" baseline="0">
                <a:solidFill>
                  <a:srgbClr val="FFFFFF"/>
                </a:solidFill>
                <a:latin typeface="Times New Roman" pitchFamily="18" charset="0"/>
                <a:ea typeface="宋体" pitchFamily="2" charset="-122"/>
              </a:defRPr>
            </a:lvl2pPr>
            <a:lvl3pPr marL="1717675" indent="-387350" algn="l" defTabSz="914400" rtl="0" eaLnBrk="0" fontAlgn="base" hangingPunct="0">
              <a:lnSpc>
                <a:spcPct val="100000"/>
              </a:lnSpc>
              <a:spcBef>
                <a:spcPct val="45000"/>
              </a:spcBef>
              <a:spcAft>
                <a:spcPct val="0"/>
              </a:spcAft>
              <a:buClr>
                <a:srgbClr val="99CCCC"/>
              </a:buClr>
              <a:buSzTx/>
              <a:buFont typeface="Wingdings" pitchFamily="2" charset="2"/>
              <a:buChar char="Ø"/>
              <a:defRPr kumimoji="1" lang="en-AU" altLang="en-US" sz="2400" b="1" i="0" u="none" baseline="0">
                <a:solidFill>
                  <a:srgbClr val="FFFFFF"/>
                </a:solidFill>
                <a:latin typeface="Times New Roman" pitchFamily="18" charset="0"/>
                <a:ea typeface="宋体" pitchFamily="2" charset="-122"/>
              </a:defRPr>
            </a:lvl3pPr>
            <a:lvl4pPr marL="2193925" indent="-285750" algn="l" defTabSz="914400" rtl="0" eaLnBrk="0" fontAlgn="base" hangingPunct="0">
              <a:lnSpc>
                <a:spcPct val="100000"/>
              </a:lnSpc>
              <a:spcBef>
                <a:spcPct val="45000"/>
              </a:spcBef>
              <a:spcAft>
                <a:spcPct val="0"/>
              </a:spcAft>
              <a:buClr>
                <a:srgbClr val="99CCCC"/>
              </a:buClr>
              <a:buSzTx/>
              <a:buFontTx/>
              <a:buChar char="o"/>
              <a:defRPr kumimoji="1" lang="en-AU" altLang="en-US" sz="2400" b="1" i="0" u="none" baseline="0">
                <a:solidFill>
                  <a:srgbClr val="FFFFFF"/>
                </a:solidFill>
                <a:latin typeface="Times New Roman" pitchFamily="18" charset="0"/>
                <a:ea typeface="宋体" pitchFamily="2" charset="-122"/>
              </a:defRPr>
            </a:lvl4pPr>
            <a:lvl5pPr marL="2568575" indent="-184150" algn="l" defTabSz="914400" rtl="0" eaLnBrk="0" fontAlgn="base" hangingPunct="0">
              <a:lnSpc>
                <a:spcPct val="100000"/>
              </a:lnSpc>
              <a:spcBef>
                <a:spcPct val="20000"/>
              </a:spcBef>
              <a:spcAft>
                <a:spcPct val="0"/>
              </a:spcAft>
              <a:buClr>
                <a:srgbClr val="C2B515"/>
              </a:buClr>
              <a:buSzTx/>
              <a:buFontTx/>
              <a:buChar char="»"/>
              <a:defRPr kumimoji="1" lang="en-AU" altLang="en-US" sz="2000" b="1" i="0" u="none" baseline="0">
                <a:solidFill>
                  <a:srgbClr val="FFFFFF"/>
                </a:solidFill>
                <a:latin typeface="Times New Roman" pitchFamily="18" charset="0"/>
                <a:ea typeface="宋体" pitchFamily="2" charset="-122"/>
              </a:defRPr>
            </a:lvl5pPr>
          </a:lstStyle>
          <a:p>
            <a:pPr lvl="0"/>
            <a:r>
              <a:rPr lang="zh-CN" altLang="en-US">
                <a:solidFill>
                  <a:srgbClr val="FFFF00"/>
                </a:solidFill>
              </a:rPr>
              <a:t>三级价格歧视(</a:t>
            </a:r>
            <a:r>
              <a:rPr lang="en-US" altLang="zh-CN" i="1">
                <a:solidFill>
                  <a:srgbClr val="FFFF00"/>
                </a:solidFill>
              </a:rPr>
              <a:t>third degree price discrimination</a:t>
            </a:r>
            <a:r>
              <a:rPr lang="en-US" altLang="zh-CN">
                <a:solidFill>
                  <a:srgbClr val="FFFF00"/>
                </a:solidFill>
              </a:rPr>
              <a:t>)</a:t>
            </a:r>
            <a:r>
              <a:rPr lang="zh-CN" altLang="en-US">
                <a:solidFill>
                  <a:srgbClr val="FFFF00"/>
                </a:solidFill>
              </a:rPr>
              <a:t>指不同消费者可能付不同的价格，而同一消费者所购买的不同单元的价格是一样的。或者说，同一产品在不同的市场上的价格不一样，但在同一市场上则只有一个价格。</a:t>
            </a:r>
            <a:endParaRPr lang="zh-CN" altLang="en-US">
              <a:solidFill>
                <a:srgbClr val="FFFF00"/>
              </a:solidFill>
            </a:endParaRPr>
          </a:p>
          <a:p>
            <a:pPr lvl="0"/>
            <a:r>
              <a:rPr lang="zh-CN" altLang="en-US"/>
              <a:t>最常见的价格歧视方法。要求厂商将消费者区分为不同组别，且不同组别消费者具有各自需求函数且需求弹性各不相同。</a:t>
            </a:r>
            <a:endParaRPr lang="zh-CN" altLang="en-US"/>
          </a:p>
        </p:txBody>
      </p:sp>
      <p:sp>
        <p:nvSpPr>
          <p:cNvPr id="690180" name="Date Placeholder 3"/>
          <p:cNvSpPr>
            <a:spLocks noGrp="1"/>
          </p:cNvSpPr>
          <p:nvPr>
            <p:ph type="dt" sz="half" idx="2"/>
          </p:nvPr>
        </p:nvSpPr>
        <p:spPr/>
        <p:txBody>
          <a:bodyPr/>
          <a:lstStyle/>
          <a:p>
            <a:pPr lvl="0">
              <a:spcBef>
                <a:spcPct val="50000"/>
              </a:spcBef>
            </a:pPr>
            <a:endParaRPr lang="en-AU" altLang="zh-CN" sz="1400">
              <a:solidFill>
                <a:srgbClr val="FFFFFF"/>
              </a:solidFill>
              <a:latin typeface="Arial"/>
              <a:ea typeface="宋体" pitchFamily="2" charset="-122"/>
            </a:endParaRPr>
          </a:p>
        </p:txBody>
      </p:sp>
      <p:sp>
        <p:nvSpPr>
          <p:cNvPr id="690181" name="Slide Number Placeholder 5"/>
          <p:cNvSpPr>
            <a:spLocks noGrp="1"/>
          </p:cNvSpPr>
          <p:nvPr>
            <p:ph type="sldNum" sz="quarter" idx="4"/>
          </p:nvPr>
        </p:nvSpPr>
        <p:spPr/>
        <p:txBody>
          <a:bodyPr/>
          <a:lstStyle/>
          <a:p>
            <a:pPr lvl="0" algn="r">
              <a:spcBef>
                <a:spcPct val="50000"/>
              </a:spcBef>
            </a:pPr>
            <a:fld id="{E4A1F7E3-8DB1-49A1-A449-997F6DCC7B59}" type="slidenum">
              <a:rPr lang="en-AU" altLang="zh-CN" sz="1400">
                <a:solidFill>
                  <a:srgbClr val="FFFFFF"/>
                </a:solidFill>
                <a:latin typeface="Arial"/>
                <a:ea typeface="宋体" pitchFamily="2" charset="-122"/>
              </a:rPr>
              <a:t>27</a:t>
            </a:fld>
            <a:endParaRPr lang="en-US"/>
          </a:p>
        </p:txBody>
      </p:sp>
      <p:sp>
        <p:nvSpPr>
          <p:cNvPr id="690182" name="TextBox 690181"/>
          <p:cNvSpPr txBox="1"/>
          <p:nvPr/>
        </p:nvSpPr>
        <p:spPr>
          <a:xfrm flipH="1">
            <a:off x="0" y="0"/>
            <a:ext cx="0" cy="0"/>
          </a:xfrm>
          <a:prstGeom prst="rect">
            <a:avLst/>
          </a:prstGeom>
          <a:noFill/>
        </p:spPr>
        <p:txBody>
          <a:bodyPr wrap="none">
            <a:spAutoFit/>
          </a:bodyPr>
          <a:lstStyle>
            <a:defPPr marL="457200" indent="-457200" algn="ctr" rtl="0" eaLnBrk="0" hangingPunct="0">
              <a:lnSpc>
                <a:spcPct val="120000"/>
              </a:lnSpc>
              <a:spcBef>
                <a:spcPct val="45000"/>
              </a:spcBef>
              <a:buClr>
                <a:srgbClr val="99CCCC"/>
              </a:buClr>
              <a:buChar char="•"/>
              <a:defRPr kumimoji="1" lang="en-AU" i="1">
                <a:solidFill>
                  <a:srgbClr val="FFFFFF"/>
                </a:solidFill>
                <a:ea typeface="宋体" pitchFamily="2" charset="-122"/>
              </a:defRPr>
            </a:defPPr>
            <a:lvl1pPr marL="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1pPr>
            <a:lvl2pPr marL="4572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2pPr>
            <a:lvl3pPr marL="9144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3pPr>
            <a:lvl4pPr marL="13716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4pPr>
            <a:lvl5pPr marL="1828800" indent="0" algn="l" defTabSz="914400" rtl="0" eaLnBrk="0" fontAlgn="base" hangingPunct="0">
              <a:lnSpc>
                <a:spcPct val="100000"/>
              </a:lnSpc>
              <a:spcBef>
                <a:spcPct val="0"/>
              </a:spcBef>
              <a:spcAft>
                <a:spcPct val="0"/>
              </a:spcAft>
              <a:buClrTx/>
              <a:buSzTx/>
              <a:buFontTx/>
              <a:buNone/>
              <a:defRPr kumimoji="0" sz="2400" b="0" i="0" u="none" baseline="0">
                <a:solidFill>
                  <a:schemeClr val="tx1"/>
                </a:solidFill>
                <a:latin typeface="Times New Roman" pitchFamily="18" charset="0"/>
              </a:defRPr>
            </a:lvl5pPr>
          </a:lstStyle>
          <a:p/>
          <a:p>
            <a:pPr>
              <a:defRPr sz="100">
                <a:solidFill>
                  <a:srgbClr val="FFFFFF"/>
                </a:solidFill>
              </a:defRPr>
            </a:pPr>
            <a:r>
              <a:t>完全竞争和完全垄断市场中价格和产量的决定 (2)共55页，您现在浏览的是第27页!</a:t>
            </a: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https://d.book118.com/688041061106006030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resentation template 2002">
  <a:themeElements>
    <a:clrScheme name="">
      <a:dk1>
        <a:srgbClr val="0F3A68"/>
      </a:dk1>
      <a:lt1>
        <a:srgbClr val="FFFFFF"/>
      </a:lt1>
      <a:dk2>
        <a:srgbClr val="220011"/>
      </a:dk2>
      <a:lt2>
        <a:srgbClr val="FFFFFF"/>
      </a:lt2>
      <a:accent1>
        <a:srgbClr val="CAD704"/>
      </a:accent1>
      <a:accent2>
        <a:srgbClr val="204658"/>
      </a:accent2>
      <a:accent3>
        <a:srgbClr val="9BBB59"/>
      </a:accent3>
      <a:accent4>
        <a:srgbClr val="8064A2"/>
      </a:accent4>
      <a:accent5>
        <a:srgbClr val="4BACC6"/>
      </a:accent5>
      <a:accent6>
        <a:srgbClr val="F79646"/>
      </a:accent6>
      <a:hlink>
        <a:srgbClr val="FFC94C"/>
      </a:hlink>
      <a:folHlink>
        <a:srgbClr val="F076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660033"/>
        </a:dk1>
        <a:lt1>
          <a:srgbClr val="FFFFCC"/>
        </a:lt1>
        <a:dk2>
          <a:srgbClr val="220011"/>
        </a:dk2>
        <a:lt2>
          <a:srgbClr val="FFCC00"/>
        </a:lt2>
        <a:accent1>
          <a:srgbClr val="CC0099"/>
        </a:accent1>
        <a:accent2>
          <a:srgbClr val="56002B"/>
        </a:accent2>
        <a:accent3>
          <a:srgbClr val="9BBB59"/>
        </a:accent3>
        <a:accent4>
          <a:srgbClr val="8064A2"/>
        </a:accent4>
        <a:accent5>
          <a:srgbClr val="4BACC6"/>
        </a:accent5>
        <a:accent6>
          <a:srgbClr val="F79646"/>
        </a:accent6>
        <a:hlink>
          <a:srgbClr val="9C004E"/>
        </a:hlink>
        <a:folHlink>
          <a:srgbClr val="FF6600"/>
        </a:folHlink>
      </a:clrScheme>
    </a:extraClrScheme>
    <a:extraClrScheme>
      <a:clrScheme name="">
        <a:dk1>
          <a:srgbClr val="003366"/>
        </a:dk1>
        <a:lt1>
          <a:srgbClr val="FFFFFF"/>
        </a:lt1>
        <a:dk2>
          <a:srgbClr val="000F1E"/>
        </a:dk2>
        <a:lt2>
          <a:srgbClr val="33CCCC"/>
        </a:lt2>
        <a:accent1>
          <a:srgbClr val="006699"/>
        </a:accent1>
        <a:accent2>
          <a:srgbClr val="003366"/>
        </a:accent2>
        <a:accent3>
          <a:srgbClr val="9BBB59"/>
        </a:accent3>
        <a:accent4>
          <a:srgbClr val="8064A2"/>
        </a:accent4>
        <a:accent5>
          <a:srgbClr val="4BACC6"/>
        </a:accent5>
        <a:accent6>
          <a:srgbClr val="F79646"/>
        </a:accent6>
        <a:hlink>
          <a:srgbClr val="0099CC"/>
        </a:hlink>
        <a:folHlink>
          <a:srgbClr val="009999"/>
        </a:folHlink>
      </a:clrScheme>
    </a:extraClrScheme>
    <a:extraClrScheme>
      <a:clrScheme name="">
        <a:dk1>
          <a:srgbClr val="008080"/>
        </a:dk1>
        <a:lt1>
          <a:srgbClr val="FFFFFF"/>
        </a:lt1>
        <a:dk2>
          <a:srgbClr val="002F2E"/>
        </a:dk2>
        <a:lt2>
          <a:srgbClr val="66FFCC"/>
        </a:lt2>
        <a:accent1>
          <a:srgbClr val="0099CC"/>
        </a:accent1>
        <a:accent2>
          <a:srgbClr val="005250"/>
        </a:accent2>
        <a:accent3>
          <a:srgbClr val="9BBB59"/>
        </a:accent3>
        <a:accent4>
          <a:srgbClr val="8064A2"/>
        </a:accent4>
        <a:accent5>
          <a:srgbClr val="4BACC6"/>
        </a:accent5>
        <a:accent6>
          <a:srgbClr val="F79646"/>
        </a:accent6>
        <a:hlink>
          <a:srgbClr val="00CC99"/>
        </a:hlink>
        <a:folHlink>
          <a:srgbClr val="009999"/>
        </a:folHlink>
      </a:clrScheme>
    </a:extraClrScheme>
    <a:extraClrScheme>
      <a:clrScheme name="">
        <a:dk1>
          <a:srgbClr val="000066"/>
        </a:dk1>
        <a:lt1>
          <a:srgbClr val="FFFFFF"/>
        </a:lt1>
        <a:dk2>
          <a:srgbClr val="000022"/>
        </a:dk2>
        <a:lt2>
          <a:srgbClr val="FFCC00"/>
        </a:lt2>
        <a:accent1>
          <a:srgbClr val="666699"/>
        </a:accent1>
        <a:accent2>
          <a:srgbClr val="000048"/>
        </a:accent2>
        <a:accent3>
          <a:srgbClr val="9BBB59"/>
        </a:accent3>
        <a:accent4>
          <a:srgbClr val="8064A2"/>
        </a:accent4>
        <a:accent5>
          <a:srgbClr val="4BACC6"/>
        </a:accent5>
        <a:accent6>
          <a:srgbClr val="F79646"/>
        </a:accent6>
        <a:hlink>
          <a:srgbClr val="9999FF"/>
        </a:hlink>
        <a:folHlink>
          <a:srgbClr val="000099"/>
        </a:folHlink>
      </a:clrScheme>
    </a:extraClrScheme>
    <a:extraClrScheme>
      <a:clrScheme name="">
        <a:dk1>
          <a:srgbClr val="FFFFFF"/>
        </a:dk1>
        <a:lt1>
          <a:srgbClr val="663300"/>
        </a:lt1>
        <a:dk2>
          <a:srgbClr val="FFFF99"/>
        </a:dk2>
        <a:lt2>
          <a:srgbClr val="000000"/>
        </a:lt2>
        <a:accent1>
          <a:srgbClr val="FFCC66"/>
        </a:accent1>
        <a:accent2>
          <a:srgbClr val="FFFFCC"/>
        </a:accent2>
        <a:accent3>
          <a:srgbClr val="9BBB59"/>
        </a:accent3>
        <a:accent4>
          <a:srgbClr val="8064A2"/>
        </a:accent4>
        <a:accent5>
          <a:srgbClr val="4BACC6"/>
        </a:accent5>
        <a:accent6>
          <a:srgbClr val="F79646"/>
        </a:accent6>
        <a:hlink>
          <a:srgbClr val="FFCC00"/>
        </a:hlink>
        <a:folHlink>
          <a:srgbClr val="FF7C80"/>
        </a:folHlink>
      </a:clrScheme>
    </a:extraClrScheme>
    <a:extraClrScheme>
      <a:clrScheme name="">
        <a:dk1>
          <a:srgbClr val="FFFFFF"/>
        </a:dk1>
        <a:lt1>
          <a:srgbClr val="000000"/>
        </a:lt1>
        <a:dk2>
          <a:srgbClr val="C0C0C0"/>
        </a:dk2>
        <a:lt2>
          <a:srgbClr val="000000"/>
        </a:lt2>
        <a:accent1>
          <a:srgbClr val="CBCBCB"/>
        </a:accent1>
        <a:accent2>
          <a:srgbClr val="EAEAEA"/>
        </a:accent2>
        <a:accent3>
          <a:srgbClr val="9BBB59"/>
        </a:accent3>
        <a:accent4>
          <a:srgbClr val="8064A2"/>
        </a:accent4>
        <a:accent5>
          <a:srgbClr val="4BACC6"/>
        </a:accent5>
        <a:accent6>
          <a:srgbClr val="F79646"/>
        </a:accent6>
        <a:hlink>
          <a:srgbClr val="4D4D4D"/>
        </a:hlink>
        <a:folHlink>
          <a:srgbClr val="868686"/>
        </a:folHlink>
      </a:clrScheme>
    </a:extraClrScheme>
    <a:extraClrScheme>
      <a:clrScheme name="">
        <a:dk1>
          <a:srgbClr val="0F3A68"/>
        </a:dk1>
        <a:lt1>
          <a:srgbClr val="FFFFFF"/>
        </a:lt1>
        <a:dk2>
          <a:srgbClr val="220011"/>
        </a:dk2>
        <a:lt2>
          <a:srgbClr val="FFFFFF"/>
        </a:lt2>
        <a:accent1>
          <a:srgbClr val="CAD704"/>
        </a:accent1>
        <a:accent2>
          <a:srgbClr val="204658"/>
        </a:accent2>
        <a:accent3>
          <a:srgbClr val="9BBB59"/>
        </a:accent3>
        <a:accent4>
          <a:srgbClr val="8064A2"/>
        </a:accent4>
        <a:accent5>
          <a:srgbClr val="4BACC6"/>
        </a:accent5>
        <a:accent6>
          <a:srgbClr val="F79646"/>
        </a:accent6>
        <a:hlink>
          <a:srgbClr val="9C004E"/>
        </a:hlink>
        <a:folHlink>
          <a:srgbClr val="FF6600"/>
        </a:folHlink>
      </a:clrScheme>
    </a:extraClrScheme>
    <a:extraClrScheme>
      <a:clrScheme name="">
        <a:dk1>
          <a:srgbClr val="0F3A68"/>
        </a:dk1>
        <a:lt1>
          <a:srgbClr val="FFFFFF"/>
        </a:lt1>
        <a:dk2>
          <a:srgbClr val="220011"/>
        </a:dk2>
        <a:lt2>
          <a:srgbClr val="FFFFFF"/>
        </a:lt2>
        <a:accent1>
          <a:srgbClr val="CAD704"/>
        </a:accent1>
        <a:accent2>
          <a:srgbClr val="204658"/>
        </a:accent2>
        <a:accent3>
          <a:srgbClr val="9BBB59"/>
        </a:accent3>
        <a:accent4>
          <a:srgbClr val="8064A2"/>
        </a:accent4>
        <a:accent5>
          <a:srgbClr val="4BACC6"/>
        </a:accent5>
        <a:accent6>
          <a:srgbClr val="F79646"/>
        </a:accent6>
        <a:hlink>
          <a:srgbClr val="FFC94C"/>
        </a:hlink>
        <a:folHlink>
          <a:srgbClr val="F07600"/>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384</Paragraphs>
  <Slides>28</Slides>
  <Notes>3</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28</vt:i4>
      </vt:variant>
    </vt:vector>
  </HeadingPairs>
  <TitlesOfParts>
    <vt:vector baseType="lpstr" size="40">
      <vt:lpstr>Arial</vt:lpstr>
      <vt:lpstr>Calibri</vt:lpstr>
      <vt:lpstr>Times New Roman</vt:lpstr>
      <vt:lpstr>宋体</vt:lpstr>
      <vt:lpstr>Wingdings</vt:lpstr>
      <vt:lpstr>方正姚体</vt:lpstr>
      <vt:lpstr>Georgia</vt:lpstr>
      <vt:lpstr>黑体</vt:lpstr>
      <vt:lpstr>华文隶书</vt:lpstr>
      <vt:lpstr>华文新魏</vt:lpstr>
      <vt:lpstr>楷体_GB2312</vt:lpstr>
      <vt:lpstr>Office Theme</vt:lpstr>
      <vt:lpstr>第六章 完全竞争市场和完全垄断市场中价格和产量的决定</vt:lpstr>
      <vt:lpstr>第六章 完全竞争市场和完全垄断市场中价格和产量的决定</vt:lpstr>
      <vt:lpstr>第六章 完全竞争市场和完全垄断市场中价格和产量的决定</vt:lpstr>
      <vt:lpstr>主题内容</vt:lpstr>
      <vt:lpstr>市场及市场结构类型</vt:lpstr>
      <vt:lpstr>厂商的收益与利润</vt:lpstr>
      <vt:lpstr>厂商的收益与利润</vt:lpstr>
      <vt:lpstr>主题内容</vt:lpstr>
      <vt:lpstr>完全竞争市场的需求曲线和收益曲线</vt:lpstr>
      <vt:lpstr>厂商短期均衡</vt:lpstr>
      <vt:lpstr>厂商短期均衡</vt:lpstr>
      <vt:lpstr>厂商短期均衡</vt:lpstr>
      <vt:lpstr>短期供给曲线</vt:lpstr>
      <vt:lpstr>长期均衡</vt:lpstr>
      <vt:lpstr>长期供给曲线</vt:lpstr>
      <vt:lpstr>长期供给曲线</vt:lpstr>
      <vt:lpstr>长期供给曲线</vt:lpstr>
      <vt:lpstr>垄断的特点和条件</vt:lpstr>
      <vt:lpstr>需求曲线、边际收益、需求弹性</vt:lpstr>
      <vt:lpstr>价格与产量的决定</vt:lpstr>
      <vt:lpstr>价格与产量的决定</vt:lpstr>
      <vt:lpstr>价格与产量的决定</vt:lpstr>
      <vt:lpstr>垄断势力的度量</vt:lpstr>
      <vt:lpstr>价格歧视</vt:lpstr>
      <vt:lpstr>一级价格歧视</vt:lpstr>
      <vt:lpstr>二级价格歧视</vt:lpstr>
      <vt:lpstr>三级价格歧视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2024-09-07T05:18:00.748</cp:lastPrinted>
  <dcterms:created xsi:type="dcterms:W3CDTF">2024-09-06T21:18:00Z</dcterms:created>
  <dcterms:modified xsi:type="dcterms:W3CDTF">2024-09-06T21:18:03Z</dcterms:modified>
</cp:coreProperties>
</file>