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12FB17-E3AE-4710-BE45-213F3FA920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908A16-AC99-46F5-892E-AE556AA5C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78D7EE-E1E0-430A-B298-B816BA84B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28CC35-A47B-4F68-8955-819D671974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6D6698-9C94-40B8-973C-5A4CB9630F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C80706-1A3B-49E3-B04A-D4288E8FDA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D44704-05D9-4F05-836C-2B4EE7A99A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E88BFD-B5CA-458D-816A-293F981EA8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BAD922-53E2-419D-9384-0B5AE04626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522E96-746C-4721-8084-058D920DE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BBF8B7-94F0-4EDA-96EF-A3AE1FFBD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41134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脑机接口技术在娱乐中的应用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脑机接口技术概述
 脑机接口技术在娱乐中的应用场景
 脑控游戏与虚拟现实体验
 脑机接口技术对娱乐行业的影响
 脑机接口技术在游戏中的应用实例
 脑机接口技术在音乐和艺术创作中的应用
 脑机接口技术在娱乐治疗中的应用
 脑机接口技术在娱乐领域的伦理挑战</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a:t>
            </a:r>
          </a:p>
        </p:txBody>
      </p:sp>
      <p:sp>
        <p:nvSpPr>
          <p:cNvPr id="3" name="Subtitle 2"/>
          <p:cNvSpPr>
            <a:spLocks noGrp="1"/>
          </p:cNvSpPr>
          <p:nvPr>
            <p:ph type="subTitle" idx="1"/>
          </p:nvPr>
        </p:nvSpPr>
        <p:spPr/>
        <p:txBody>
          <a:bodyPr/>
          <a:lstStyle/>
          <a:p>
            <a:r>
              <a:t>脑机接口技术在娱乐中的应用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a:t>
            </a:r>
          </a:p>
        </p:txBody>
      </p:sp>
      <p:sp>
        <p:nvSpPr>
          <p:cNvPr id="3" name="Text Placeholder 2"/>
          <p:cNvSpPr>
            <a:spLocks noGrp="1"/>
          </p:cNvSpPr>
          <p:nvPr>
            <p:ph type="body" idx="1"/>
          </p:nvPr>
        </p:nvSpPr>
        <p:spPr/>
        <p:txBody>
          <a:bodyPr/>
          <a:lstStyle/>
          <a:p>
            <a:r>
              <a:t>脑机接口技术原理</a:t>
            </a:r>
          </a:p>
        </p:txBody>
      </p:sp>
      <p:sp>
        <p:nvSpPr>
          <p:cNvPr id="4" name="Content Placeholder 3"/>
          <p:cNvSpPr>
            <a:spLocks noGrp="1"/>
          </p:cNvSpPr>
          <p:nvPr>
            <p:ph sz="half" idx="2"/>
          </p:nvPr>
        </p:nvSpPr>
        <p:spPr/>
        <p:txBody>
          <a:bodyPr/>
          <a:lstStyle/>
          <a:p>
            <a:r>
              <a:t>1.脑机接口是一种将大脑与外部设备连接起来的技术，使大脑能够直接控制外部设备或接受外部设备的信息。</a:t>
            </a:r>
          </a:p>
          <a:p>
            <a:r>
              <a:t>2.脑机接口技术主要包括三个部分：大脑信号采集、脑信号处理和脑信号输出。</a:t>
            </a:r>
          </a:p>
          <a:p>
            <a:r>
              <a:t>3.大脑信号采集是指通过电极、磁传感器或光学传感器等设备采集大脑产生的电信号或磁信号。</a:t>
            </a:r>
          </a:p>
          <a:p/>
        </p:txBody>
      </p:sp>
      <p:sp>
        <p:nvSpPr>
          <p:cNvPr id="5" name="Text Placeholder 4"/>
          <p:cNvSpPr>
            <a:spLocks noGrp="1"/>
          </p:cNvSpPr>
          <p:nvPr>
            <p:ph type="body" idx="3"/>
          </p:nvPr>
        </p:nvSpPr>
        <p:spPr/>
        <p:txBody>
          <a:bodyPr/>
          <a:lstStyle/>
          <a:p>
            <a:r>
              <a:t>脑机接口技术分类</a:t>
            </a:r>
          </a:p>
        </p:txBody>
      </p:sp>
      <p:sp>
        <p:nvSpPr>
          <p:cNvPr id="6" name="Content Placeholder 5"/>
          <p:cNvSpPr>
            <a:spLocks noGrp="1"/>
          </p:cNvSpPr>
          <p:nvPr>
            <p:ph sz="half" idx="4"/>
          </p:nvPr>
        </p:nvSpPr>
        <p:spPr/>
        <p:txBody>
          <a:bodyPr/>
          <a:lstStyle/>
          <a:p>
            <a:r>
              <a:t>1.根据采集信号类型，脑机接口技术可分为侵入式和非侵入式两种。</a:t>
            </a:r>
          </a:p>
          <a:p>
            <a:r>
              <a:t>2.侵入式脑机接口技术是指将电极直接植入大脑皮层，能够采集到更加准确和丰富的脑信号。</a:t>
            </a:r>
          </a:p>
          <a:p>
            <a:r>
              <a:t>3.非侵入式脑机接口技术是指通过头皮表面采集脑电信号或磁信号，安全性更高，但采集到的脑信号强度和准确度较低。</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a:t>
            </a:r>
          </a:p>
        </p:txBody>
      </p:sp>
      <p:sp>
        <p:nvSpPr>
          <p:cNvPr id="3" name="Text Placeholder 2"/>
          <p:cNvSpPr>
            <a:spLocks noGrp="1"/>
          </p:cNvSpPr>
          <p:nvPr>
            <p:ph type="body" idx="1"/>
          </p:nvPr>
        </p:nvSpPr>
        <p:spPr/>
        <p:txBody>
          <a:bodyPr/>
          <a:lstStyle/>
          <a:p>
            <a:r>
              <a:t>脑机接口技术研究现状</a:t>
            </a:r>
          </a:p>
        </p:txBody>
      </p:sp>
      <p:sp>
        <p:nvSpPr>
          <p:cNvPr id="4" name="Content Placeholder 3"/>
          <p:cNvSpPr>
            <a:spLocks noGrp="1"/>
          </p:cNvSpPr>
          <p:nvPr>
            <p:ph sz="half" idx="2"/>
          </p:nvPr>
        </p:nvSpPr>
        <p:spPr/>
        <p:txBody>
          <a:bodyPr/>
          <a:lstStyle/>
          <a:p>
            <a:r>
              <a:t>1.脑机接口技术目前仍处于研究阶段，但已经取得了很大进展。</a:t>
            </a:r>
          </a:p>
          <a:p>
            <a:r>
              <a:t>2.在侵入式脑机接口技术领域，科学家们已经成功地将电极植入动物的大脑皮层，并实现了动物通过大脑控制外部设备。</a:t>
            </a:r>
          </a:p>
          <a:p>
            <a:r>
              <a:t>3.在非侵入式脑机接口技术领域，科学家们已经开发出了各种各样的脑电图仪和磁共振成像仪，能够采集到人类大脑的脑电信号和磁信号。</a:t>
            </a:r>
          </a:p>
          <a:p/>
        </p:txBody>
      </p:sp>
      <p:sp>
        <p:nvSpPr>
          <p:cNvPr id="5" name="Text Placeholder 4"/>
          <p:cNvSpPr>
            <a:spLocks noGrp="1"/>
          </p:cNvSpPr>
          <p:nvPr>
            <p:ph type="body" idx="3"/>
          </p:nvPr>
        </p:nvSpPr>
        <p:spPr/>
        <p:txBody>
          <a:bodyPr/>
          <a:lstStyle/>
          <a:p>
            <a:r>
              <a:t>脑机接口技术面临的挑战</a:t>
            </a:r>
          </a:p>
        </p:txBody>
      </p:sp>
      <p:sp>
        <p:nvSpPr>
          <p:cNvPr id="6" name="Content Placeholder 5"/>
          <p:cNvSpPr>
            <a:spLocks noGrp="1"/>
          </p:cNvSpPr>
          <p:nvPr>
            <p:ph sz="half" idx="4"/>
          </p:nvPr>
        </p:nvSpPr>
        <p:spPr/>
        <p:txBody>
          <a:bodyPr/>
          <a:lstStyle/>
          <a:p>
            <a:r>
              <a:t>1.脑机接口技术面临着许多挑战，包括生物相容性、安全性、稳定性和准确性等。</a:t>
            </a:r>
          </a:p>
          <a:p>
            <a:r>
              <a:t>2.生物相容性是指脑机接口设备与大脑组织的兼容性，需要确保设备不会对大脑造成损伤。</a:t>
            </a:r>
          </a:p>
          <a:p>
            <a:r>
              <a:t>3.安全性是指脑机接口设备不会对大脑造成伤害，包括物理伤害和生物伤害。</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a:t>
            </a:r>
          </a:p>
        </p:txBody>
      </p:sp>
      <p:sp>
        <p:nvSpPr>
          <p:cNvPr id="3" name="Text Placeholder 2"/>
          <p:cNvSpPr>
            <a:spLocks noGrp="1"/>
          </p:cNvSpPr>
          <p:nvPr>
            <p:ph type="body" idx="1"/>
          </p:nvPr>
        </p:nvSpPr>
        <p:spPr/>
        <p:txBody>
          <a:bodyPr/>
          <a:lstStyle/>
          <a:p>
            <a:r>
              <a:t>脑机接口技术在娱乐中的应用前景</a:t>
            </a:r>
          </a:p>
        </p:txBody>
      </p:sp>
      <p:sp>
        <p:nvSpPr>
          <p:cNvPr id="4" name="Content Placeholder 3"/>
          <p:cNvSpPr>
            <a:spLocks noGrp="1"/>
          </p:cNvSpPr>
          <p:nvPr>
            <p:ph sz="half" idx="2"/>
          </p:nvPr>
        </p:nvSpPr>
        <p:spPr/>
        <p:txBody>
          <a:bodyPr/>
          <a:lstStyle/>
          <a:p>
            <a:r>
              <a:t>1.脑机接口技术在娱乐领域有着广阔的应用前景，包括游戏、虚拟现实和增强现实等。</a:t>
            </a:r>
          </a:p>
          <a:p>
            <a:r>
              <a:t>2.在游戏中，脑机接口技术可以实现更加沉浸和互动的游戏体验，让玩家通过大脑直接控制游戏角色或游戏环境。</a:t>
            </a:r>
          </a:p>
          <a:p>
            <a:r>
              <a:t>3.在虚拟现实和增强现实领域，脑机接口技术可以实现更加逼真的虚拟现实和增强现实体验，让用户更加沉浸在虚拟世界中。</a:t>
            </a:r>
          </a:p>
          <a:p/>
        </p:txBody>
      </p:sp>
      <p:sp>
        <p:nvSpPr>
          <p:cNvPr id="5" name="Text Placeholder 4"/>
          <p:cNvSpPr>
            <a:spLocks noGrp="1"/>
          </p:cNvSpPr>
          <p:nvPr>
            <p:ph type="body" idx="3"/>
          </p:nvPr>
        </p:nvSpPr>
        <p:spPr/>
        <p:txBody>
          <a:bodyPr/>
          <a:lstStyle/>
          <a:p>
            <a:r>
              <a:t>脑机接口技术的发展趋势</a:t>
            </a:r>
          </a:p>
        </p:txBody>
      </p:sp>
      <p:sp>
        <p:nvSpPr>
          <p:cNvPr id="6" name="Content Placeholder 5"/>
          <p:cNvSpPr>
            <a:spLocks noGrp="1"/>
          </p:cNvSpPr>
          <p:nvPr>
            <p:ph sz="half" idx="4"/>
          </p:nvPr>
        </p:nvSpPr>
        <p:spPr/>
        <p:txBody>
          <a:bodyPr/>
          <a:lstStyle/>
          <a:p>
            <a:r>
              <a:t>1.脑机接口技术正在不断发展和进步，未来有望实现更加准确、稳定和安全的脑机接口设备。</a:t>
            </a:r>
          </a:p>
          <a:p>
            <a:r>
              <a:t>2.脑机接口技术在娱乐领域也将得到越来越广泛的应用，为用户带来更加沉浸和互动的娱乐体验。</a:t>
            </a:r>
          </a:p>
          <a:p>
            <a:r>
              <a:t>3.随着脑机接口技术的发展，未来有望实现更加广泛的应用，包括医疗、教育、军事等领域。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脑机接口技术在娱乐中的应用场景</a:t>
            </a:r>
          </a:p>
        </p:txBody>
      </p:sp>
      <p:sp>
        <p:nvSpPr>
          <p:cNvPr id="3" name="Subtitle 2"/>
          <p:cNvSpPr>
            <a:spLocks noGrp="1"/>
          </p:cNvSpPr>
          <p:nvPr>
            <p:ph type="subTitle" idx="1"/>
          </p:nvPr>
        </p:nvSpPr>
        <p:spPr/>
        <p:txBody>
          <a:bodyPr/>
          <a:lstStyle/>
          <a:p>
            <a:r>
              <a:t>脑机接口技术在娱乐中的应用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脑机接口技术在娱乐中的应用场景</a:t>
            </a:r>
          </a:p>
        </p:txBody>
      </p:sp>
      <p:sp>
        <p:nvSpPr>
          <p:cNvPr id="3" name="Text Placeholder 2"/>
          <p:cNvSpPr>
            <a:spLocks noGrp="1"/>
          </p:cNvSpPr>
          <p:nvPr>
            <p:ph type="body" idx="1"/>
          </p:nvPr>
        </p:nvSpPr>
        <p:spPr/>
        <p:txBody>
          <a:bodyPr/>
          <a:lstStyle/>
          <a:p>
            <a:r>
              <a:t>虚拟现实增强体验</a:t>
            </a:r>
          </a:p>
        </p:txBody>
      </p:sp>
      <p:sp>
        <p:nvSpPr>
          <p:cNvPr id="4" name="Content Placeholder 3"/>
          <p:cNvSpPr>
            <a:spLocks noGrp="1"/>
          </p:cNvSpPr>
          <p:nvPr>
            <p:ph sz="half" idx="2"/>
          </p:nvPr>
        </p:nvSpPr>
        <p:spPr/>
        <p:txBody>
          <a:bodyPr/>
          <a:lstStyle/>
          <a:p>
            <a:r>
              <a:t>1.脑机接口技术与虚拟现实技术相结合，可营造更加逼真的虚拟环境，提供更具沉浸感的游戏体验。</a:t>
            </a:r>
          </a:p>
          <a:p>
            <a:r>
              <a:t>2.玩家可通过脑机接口设备控制虚拟角色的动作和情绪，实现更直观的交互。</a:t>
            </a:r>
          </a:p>
          <a:p>
            <a:r>
              <a:t>3.游戏开发人员可针对不同玩家的脑电活动设计个性化游戏内容，提高游戏体验的可定制性。</a:t>
            </a:r>
          </a:p>
          <a:p/>
        </p:txBody>
      </p:sp>
      <p:sp>
        <p:nvSpPr>
          <p:cNvPr id="5" name="Text Placeholder 4"/>
          <p:cNvSpPr>
            <a:spLocks noGrp="1"/>
          </p:cNvSpPr>
          <p:nvPr>
            <p:ph type="body" idx="3"/>
          </p:nvPr>
        </p:nvSpPr>
        <p:spPr/>
        <p:txBody>
          <a:bodyPr/>
          <a:lstStyle/>
          <a:p>
            <a:r>
              <a:t>神经反馈训练</a:t>
            </a:r>
          </a:p>
        </p:txBody>
      </p:sp>
      <p:sp>
        <p:nvSpPr>
          <p:cNvPr id="6" name="Content Placeholder 5"/>
          <p:cNvSpPr>
            <a:spLocks noGrp="1"/>
          </p:cNvSpPr>
          <p:nvPr>
            <p:ph sz="half" idx="4"/>
          </p:nvPr>
        </p:nvSpPr>
        <p:spPr/>
        <p:txBody>
          <a:bodyPr/>
          <a:lstStyle/>
          <a:p>
            <a:r>
              <a:t>1.脑机接口技术可用于训练用户控制自己的脑电活动，以提升注意力、情绪管理和心理健康等能力。</a:t>
            </a:r>
          </a:p>
          <a:p>
            <a:r>
              <a:t>2.游戏化的神经反馈训练方式可提高训练过程的趣味性和参与度，有助于用户坚持训练并取得更好的效果。</a:t>
            </a:r>
          </a:p>
          <a:p>
            <a:r>
              <a:t>3.神经反馈训练已被应用于多种娱乐场景，如放松减压、提升认知能力和戒除不良习惯等。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脑机接口技术在娱乐中的应用场景</a:t>
            </a:r>
          </a:p>
        </p:txBody>
      </p:sp>
      <p:sp>
        <p:nvSpPr>
          <p:cNvPr id="3" name="Content Placeholder 2"/>
          <p:cNvSpPr>
            <a:spLocks noGrp="1"/>
          </p:cNvSpPr>
          <p:nvPr>
            <p:ph sz="half" idx="2"/>
          </p:nvPr>
        </p:nvSpPr>
        <p:spPr/>
        <p:txBody>
          <a:bodyPr/>
          <a:lstStyle/>
          <a:p>
            <a:r>
              <a:t>1.脑控游戏允许玩家通过脑电活动直接控制游戏角色或游戏环境，无需使用传统的输入设备如键盘、鼠标或游戏手柄。</a:t>
            </a:r>
          </a:p>
          <a:p>
            <a:r>
              <a:t>2.脑控游戏可提供更加自然的交互方式，增强玩家的游戏体验。</a:t>
            </a:r>
          </a:p>
          <a:p>
            <a:r>
              <a:t>3.脑控游戏已在市场上推出，并受到一些玩家的欢迎。</a:t>
            </a:r>
          </a:p>
          <a:p/>
        </p:txBody>
      </p:sp>
      <p:sp>
        <p:nvSpPr>
          <p:cNvPr id="4" name="Text Placeholder 3"/>
          <p:cNvSpPr>
            <a:spLocks noGrp="1"/>
          </p:cNvSpPr>
          <p:nvPr>
            <p:ph type="body" idx="3"/>
          </p:nvPr>
        </p:nvSpPr>
        <p:spPr/>
        <p:txBody>
          <a:bodyPr/>
          <a:lstStyle/>
          <a:p>
            <a:r>
              <a:t>脑电音乐控制</a:t>
            </a:r>
          </a:p>
        </p:txBody>
      </p:sp>
      <p:sp>
        <p:nvSpPr>
          <p:cNvPr id="5" name="Content Placeholder 4"/>
          <p:cNvSpPr>
            <a:spLocks noGrp="1"/>
          </p:cNvSpPr>
          <p:nvPr>
            <p:ph sz="half" idx="4"/>
          </p:nvPr>
        </p:nvSpPr>
        <p:spPr/>
        <p:txBody>
          <a:bodyPr/>
          <a:lstStyle/>
          <a:p>
            <a:r>
              <a:t>1.脑机接口技术可以使人们通过脑电活动来控制音乐的播放、音量、节奏和音色等。</a:t>
            </a:r>
          </a:p>
          <a:p>
            <a:r>
              <a:t>2.脑电音乐控制系统可以使音乐爱好者和音乐家以一种新的方式来创作和表演音乐，为音乐创作和表演提供了新的可能性。</a:t>
            </a:r>
          </a:p>
          <a:p>
            <a:r>
              <a:t>3.脑电音乐控制技术已被应用于音乐治疗、音乐教育和音乐游戏等领域，并取得了一定的进展。</a:t>
            </a:r>
          </a:p>
          <a:p/>
        </p:txBody>
      </p:sp>
      <p:sp>
        <p:nvSpPr>
          <p:cNvPr id="6" name="Text Placeholder 5"/>
          <p:cNvSpPr>
            <a:spLocks noGrp="1"/>
          </p:cNvSpPr>
          <p:nvPr>
            <p:ph type="body" idx="1"/>
          </p:nvPr>
        </p:nvSpPr>
        <p:spPr/>
        <p:txBody>
          <a:bodyPr/>
          <a:lstStyle/>
          <a:p>
            <a:r>
              <a:t>脑控游戏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脑机接口技术在娱乐中的应用场景</a:t>
            </a:r>
          </a:p>
        </p:txBody>
      </p:sp>
      <p:sp>
        <p:nvSpPr>
          <p:cNvPr id="3" name="Content Placeholder 2"/>
          <p:cNvSpPr>
            <a:spLocks noGrp="1"/>
          </p:cNvSpPr>
          <p:nvPr>
            <p:ph sz="half" idx="2"/>
          </p:nvPr>
        </p:nvSpPr>
        <p:spPr/>
        <p:txBody>
          <a:bodyPr/>
          <a:lstStyle/>
          <a:p>
            <a:r>
              <a:t>1.脑机接口技术可用于评估用户对艺术作品、音乐、电影等艺术形式的反应，从而帮助艺术家和创作者优化他们的作品。</a:t>
            </a:r>
          </a:p>
          <a:p>
            <a:r>
              <a:t>2.神经美学评估可提供客观、量化的数据，帮助创作者更好地了解用户对作品的感受和喜好。</a:t>
            </a:r>
          </a:p>
          <a:p>
            <a:r>
              <a:t>3.神经美学评估已被应用于多种艺术领域，包括绘画、音乐、电影和游戏等。</a:t>
            </a:r>
          </a:p>
          <a:p/>
        </p:txBody>
      </p:sp>
      <p:sp>
        <p:nvSpPr>
          <p:cNvPr id="4" name="Text Placeholder 3"/>
          <p:cNvSpPr>
            <a:spLocks noGrp="1"/>
          </p:cNvSpPr>
          <p:nvPr>
            <p:ph type="body" idx="3"/>
          </p:nvPr>
        </p:nvSpPr>
        <p:spPr/>
        <p:txBody>
          <a:bodyPr/>
          <a:lstStyle/>
          <a:p>
            <a:r>
              <a:t>脑电控制智能家居</a:t>
            </a:r>
          </a:p>
        </p:txBody>
      </p:sp>
      <p:sp>
        <p:nvSpPr>
          <p:cNvPr id="5" name="Content Placeholder 4"/>
          <p:cNvSpPr>
            <a:spLocks noGrp="1"/>
          </p:cNvSpPr>
          <p:nvPr>
            <p:ph sz="half" idx="4"/>
          </p:nvPr>
        </p:nvSpPr>
        <p:spPr/>
        <p:txBody>
          <a:bodyPr/>
          <a:lstStyle/>
          <a:p>
            <a:r>
              <a:t>1.脑机接口技术可用于控制智能家居设备，如灯光、窗帘、音响等，为用户提供更加便捷和自然的人机交互方式。</a:t>
            </a:r>
          </a:p>
          <a:p>
            <a:r>
              <a:t>2.通过脑电活动控制智能家居设备，用户无需使用遥控器或手机等传统输入设备，即可轻松控制家居环境。</a:t>
            </a:r>
          </a:p>
          <a:p>
            <a:r>
              <a:t>3.脑电控制智能家居技术已在一些智能家居产品中得到应用，并受到了一些用户的欢迎。</a:t>
            </a:r>
          </a:p>
        </p:txBody>
      </p:sp>
      <p:sp>
        <p:nvSpPr>
          <p:cNvPr id="6" name="Text Placeholder 5"/>
          <p:cNvSpPr>
            <a:spLocks noGrp="1"/>
          </p:cNvSpPr>
          <p:nvPr>
            <p:ph type="body" idx="1"/>
          </p:nvPr>
        </p:nvSpPr>
        <p:spPr/>
        <p:txBody>
          <a:bodyPr/>
          <a:lstStyle/>
          <a:p>
            <a:r>
              <a:t>神经美学评估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脑控游戏与虚拟现实体验</a:t>
            </a:r>
          </a:p>
        </p:txBody>
      </p:sp>
      <p:sp>
        <p:nvSpPr>
          <p:cNvPr id="3" name="Subtitle 2"/>
          <p:cNvSpPr>
            <a:spLocks noGrp="1"/>
          </p:cNvSpPr>
          <p:nvPr>
            <p:ph type="subTitle" idx="1"/>
          </p:nvPr>
        </p:nvSpPr>
        <p:spPr/>
        <p:txBody>
          <a:bodyPr/>
          <a:lstStyle/>
          <a:p>
            <a:r>
              <a:t>脑机接口技术在娱乐中的应用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脑控游戏与虚拟现实体验</a:t>
            </a:r>
          </a:p>
        </p:txBody>
      </p:sp>
      <p:sp>
        <p:nvSpPr>
          <p:cNvPr id="3" name="Content Placeholder 2"/>
          <p:cNvSpPr>
            <a:spLocks noGrp="1"/>
          </p:cNvSpPr>
          <p:nvPr>
            <p:ph sz="half" idx="2"/>
          </p:nvPr>
        </p:nvSpPr>
        <p:spPr/>
        <p:txBody>
          <a:bodyPr/>
          <a:lstStyle/>
          <a:p>
            <a:r>
              <a:t>1.脑控游戏原理：脑控游戏通过读取玩家脑电波信号，并将其转换为控制游戏角色或虚拟环境的指令，从而实现玩家对游戏或虚拟环境的控制。</a:t>
            </a:r>
          </a:p>
          <a:p>
            <a:r>
              <a:t>2.脑控游戏类型：脑控游戏可以分为单人和多人游戏，其中单人游戏通常是玩家独自控制游戏角色或虚拟环境，而多人游戏则允许多个玩家同时控制游戏角色或虚拟环境，共同完成游戏任务或进行互动。</a:t>
            </a:r>
          </a:p>
          <a:p>
            <a:r>
              <a:t>3.脑控游戏益处：脑控游戏可以提供更加沉浸和逼真的游戏体验，增强玩家对游戏或虚拟环境的参与感和控制感。同时，脑控游戏也可以帮助开发玩家的注意力、反应能力和认知能力。</a:t>
            </a:r>
          </a:p>
          <a:p>
            <a:r>
              <a:t>【虚拟现实体验】：</a:t>
            </a:r>
          </a:p>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【脑控游戏与虚拟现实体验】：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脑机接口技术对娱乐行业的影响</a:t>
            </a:r>
          </a:p>
        </p:txBody>
      </p:sp>
      <p:sp>
        <p:nvSpPr>
          <p:cNvPr id="3" name="Subtitle 2"/>
          <p:cNvSpPr>
            <a:spLocks noGrp="1"/>
          </p:cNvSpPr>
          <p:nvPr>
            <p:ph type="subTitle" idx="1"/>
          </p:nvPr>
        </p:nvSpPr>
        <p:spPr/>
        <p:txBody>
          <a:bodyPr/>
          <a:lstStyle/>
          <a:p>
            <a:r>
              <a:t>脑机接口技术在娱乐中的应用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脑机接口技术对娱乐行业的影响</a:t>
            </a:r>
          </a:p>
        </p:txBody>
      </p:sp>
      <p:sp>
        <p:nvSpPr>
          <p:cNvPr id="3" name="Text Placeholder 2"/>
          <p:cNvSpPr>
            <a:spLocks noGrp="1"/>
          </p:cNvSpPr>
          <p:nvPr>
            <p:ph type="body" idx="1"/>
          </p:nvPr>
        </p:nvSpPr>
        <p:spPr/>
        <p:txBody>
          <a:bodyPr/>
          <a:lstStyle/>
          <a:p>
            <a:r>
              <a:t>脑控游戏</a:t>
            </a:r>
          </a:p>
        </p:txBody>
      </p:sp>
      <p:sp>
        <p:nvSpPr>
          <p:cNvPr id="4" name="Content Placeholder 3"/>
          <p:cNvSpPr>
            <a:spLocks noGrp="1"/>
          </p:cNvSpPr>
          <p:nvPr>
            <p:ph sz="half" idx="2"/>
          </p:nvPr>
        </p:nvSpPr>
        <p:spPr/>
        <p:txBody>
          <a:bodyPr/>
          <a:lstStyle/>
          <a:p>
            <a:r>
              <a:t>1.脑控游戏使用脑机接口技术直接读取玩家脑电波，从而控制游戏角色或虚拟世界中的其他元素。</a:t>
            </a:r>
          </a:p>
          <a:p>
            <a:r>
              <a:t>2.脑控游戏可以提供一种更加自然和直观的交互方式，让玩家能够完全融入到游戏世界中，更沉浸地体验游戏。</a:t>
            </a:r>
          </a:p>
          <a:p>
            <a:r>
              <a:t>3.脑控游戏还有望创造出全新的游戏类型和玩法，为玩家带来前所未有的游戏体验。</a:t>
            </a:r>
          </a:p>
          <a:p/>
        </p:txBody>
      </p:sp>
      <p:sp>
        <p:nvSpPr>
          <p:cNvPr id="5" name="Text Placeholder 4"/>
          <p:cNvSpPr>
            <a:spLocks noGrp="1"/>
          </p:cNvSpPr>
          <p:nvPr>
            <p:ph type="body" idx="3"/>
          </p:nvPr>
        </p:nvSpPr>
        <p:spPr/>
        <p:txBody>
          <a:bodyPr/>
          <a:lstStyle/>
          <a:p>
            <a:r>
              <a:t>脑机接口技术与虚拟现实的结合</a:t>
            </a:r>
          </a:p>
        </p:txBody>
      </p:sp>
      <p:sp>
        <p:nvSpPr>
          <p:cNvPr id="6" name="Content Placeholder 5"/>
          <p:cNvSpPr>
            <a:spLocks noGrp="1"/>
          </p:cNvSpPr>
          <p:nvPr>
            <p:ph sz="half" idx="4"/>
          </p:nvPr>
        </p:nvSpPr>
        <p:spPr/>
        <p:txBody>
          <a:bodyPr/>
          <a:lstStyle/>
          <a:p>
            <a:r>
              <a:t>1.虚拟现实技术可以创造出一个逼真的虚拟世界，而脑机接口技术可以让人们真正地沉浸在这个世界中。</a:t>
            </a:r>
          </a:p>
          <a:p>
            <a:r>
              <a:t>2.脑机接口技术可以用于控制虚拟现实世界中的虚拟角色，或者与其他玩家互动。</a:t>
            </a:r>
          </a:p>
          <a:p>
            <a:r>
              <a:t>3.脑机接口技术还可以用于提供触觉反馈，让玩家在虚拟现实世界中体验到真实的感觉。</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https://d.book118.com/688041134113006047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脑机接口技术概述</vt:lpstr>
      <vt:lpstr> 脑机接口技术概述</vt:lpstr>
      <vt:lpstr> 脑机接口技术概述</vt:lpstr>
      <vt:lpstr> 脑机接口技术概述</vt:lpstr>
      <vt:lpstr> 脑机接口技术在娱乐中的应用场景</vt:lpstr>
      <vt:lpstr> 脑机接口技术在娱乐中的应用场景</vt:lpstr>
      <vt:lpstr> 脑机接口技术在娱乐中的应用场景</vt:lpstr>
      <vt:lpstr> 脑机接口技术在娱乐中的应用场景</vt:lpstr>
      <vt:lpstr> 脑控游戏与虚拟现实体验</vt:lpstr>
      <vt:lpstr> 脑控游戏与虚拟现实体验</vt:lpstr>
      <vt:lpstr> 脑机接口技术对娱乐行业的影响</vt:lpstr>
      <vt:lpstr> 脑机接口技术对娱乐行业的影响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2024-09-29T01:58:58.714</cp:lastPrinted>
  <dcterms:created xsi:type="dcterms:W3CDTF">2024-09-28T17:58:58Z</dcterms:created>
  <dcterms:modified xsi:type="dcterms:W3CDTF">2024-09-28T17:59:00Z</dcterms:modified>
</cp:coreProperties>
</file>