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4CCCA-AD81-4AA5-AFC7-E508D817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5ED3-CFD5-4183-833C-B1A3344D6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F8C62-6E11-4CF0-8878-FD17F2B87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A85A2-4E3C-4673-A2D7-6D0CE349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089FF-4F6D-4076-AB6B-C8F434DDE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67C13-D403-42E1-BC57-CAAA98B6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DD5B9-6345-42C6-A292-588BB103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D95C8-69C8-49B5-9367-E9E12542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A8F20-F5E7-4B28-A534-92115661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A819D-4D04-4E26-9DB9-78413EF9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B9052-D202-48DC-987B-D5FC7E588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2035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财务管理学课件第2章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财务管理基础概念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财务报表与财务分析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财务控制与风险管理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培养财务管理技能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通过学习财务管理学，学生将掌握财务管理的原理、方法和技能，为未来的职业生涯做好准备。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财务管理学课程将帮助学生了解如何运用财务信息进行决策，从而提高个人和组织的经济效益。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随着经济的不断发展，财务管理在现代社会中的作用越来越重要。学习财务管理学有助于学生适应社会发展需求，为未来的职业发展奠定基础。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财务管理的概念、目标和原则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财务预测和预算的制定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财务报表的编制和分析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投资评估和风险管理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财务管理基础概念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财务管理的定义是指组织企业财务活动、处理财务关系的一项经济管理工作。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是企业管理的重要组成部分，它涉及到企业的资金运作、筹资、投资和利润分配等方面。财务管理的目标是实现企业价值的最大化，通过合理规划和控制企业的财务活动，提高企业的经济效益和社会效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财务管理的目标是实现企业价值的最大化，具体表现为实现企业利润的最大化、股东财富的最大化和企业价值的最大化。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润的最大化是指通过财务管理手段，降低成本、增加收入，实现企业利润的最大化。股东财富的最大化是指通过财务管理手段，提高企业的市场价值，增加股东的财富。企业价值的最大化是指通过财务管理手段，提高企业的整体价值，包括企业的有形资产和无形资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财务管理的环境包括内部环境和外部环境两个方面，其中内部环境包括组织结构、治理结构和管理体制等，外部环境包括经济环境、金融环境和法律环境等。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是指企业内部的各种管理制度和管理体系，如组织结构、治理结构、管理体制等。这些制度和管理体系的好坏直接影响到企业财务管理的效果。外部环境是指企业所处的经济、金融和法律等方面的环境，这些环境的变化会对企业的财务管理产生影响。例如，经济环境的变化会影响企业的投资和筹资决策，金融环境的变化会影响企业的融资成本和投资收益，法律环境的变化会影响企业的合法合规经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财务报表与财务分析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资产负债表有助于了解企业的资产、负债和所有者权益状况，评估企业的偿债能力和运营效率。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资产负债表是反映企业在某一特定日期财务状况的财务报表，它列出了企业资产、负债和所有者权益的各项目。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资产负债表分为左右两方，左边列示资产项目，右边列示负债和所有者权益项目。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https://d.book118.com/688042035046006027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2024-09-05T04:17:18.469</cp:lastPrinted>
  <dcterms:created xsi:type="dcterms:W3CDTF">2024-09-04T20:17:18Z</dcterms:created>
  <dcterms:modified xsi:type="dcterms:W3CDTF">2024-09-04T20:17:20Z</dcterms:modified>
</cp:coreProperties>
</file>