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DB398-5671-4852-97FD-C2635A9DA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CD1BE-1989-414F-94DB-DEBF8484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42E2E-E0FE-42FF-8269-86BC4171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77B27-741F-42DE-B5DE-9EEBC4ED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699DE-1AD7-4502-B084-E56F3A88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2C898-D29D-469E-B1AA-07576E316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3ADE7-9DB3-4541-8863-310D0465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15841-8628-4C7C-B5F0-4CFEEA54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5197A-8146-4171-B25D-93E365AE4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3C195-220A-4D0E-8C4D-908A19B9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F8BA1-34FB-48D3-917A-A39C8E26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211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社团招新工作总结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招新工作准备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招新活动实施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社团招新工作的重要性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本次招新的目标和期望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社团是学校文化的重要组成部分，招新工作是社团发展的关键环节，对于社团的持续发展具有重要意义。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本次招新的目标是吸引更多的新生加入社团，为社团注入新的活力和血液，同时期望通过招新工作提高社团的知名度和影响力。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7" r="8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本次汇报将全面介绍社团招新工作的整体情况，包括招新计划、宣传方式、面试流程等各个环节的实施情况和成果。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本次汇报将重点介绍招新工作中的创新和亮点，如独特的宣传方式、高效的面试流程等，以及这些工作对社团发展的积极影响。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重点和亮点工作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招新工作的整体情况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招新工作准备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招新流程设计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根据社团发展需要，设定合理的招新人数和目标群体。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制定详细的招新流程，包括报名、面试、选拔等环节。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合理规划招新时间，确保各项工作能够按时完成。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招新计划制定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招新宣传准备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设计并制作招新海报、传单等宣传材料，突出社团特色和亮点。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利用学校官网、社交媒体等网络平台进行招新宣传，扩大影响力。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组织社团成员在校园内进行现场宣传，吸引更多学生关注。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网络平台推广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现场宣传策划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培训内容制定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培训人员安排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招新人员培训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采用线上或线下培训方式，确保培训效果和质量。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选拔有经验的社团成员担任培训师，对参与招新的人员进行培训。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根据招新工作需要，制定针对性的培训内容，如面试技巧、选拔标准等。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招新活动实施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通过学校官方微信公众号、微博、QQ群等社交媒体平台发布招新信息，覆盖更广泛的潜在学生群体。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43" r="138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线上答疑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754" b="227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利用直播平台进行线上宣讲，展示社团文化和活动成果，吸引更多学生关注并参与。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设立线上答疑群或论坛，及时解答学生对社团的疑问，提高学生对社团的认知度和信任感。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在学校各个公共场所如食堂、教学楼、宿舍楼等张贴招新海报，提高学生对社团的知晓率。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海报张贴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组织社团成员在校园内派发招新传单，直接向目标学生群体传递招新信息。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传单派发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在人流密集的区域进行现场表演，展示社团特色和魅力，吸引更多学生驻足观看并了解社团。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现场表演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线下宣传实施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提前规划好招新现场的布置，包括桌椅摆放、宣传资料准备、背景板设计等，营造温馨、专业的氛围。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安排专门的接待人员负责接待前来咨询的学生和家长，提供详细的社团介绍和解答疑问。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接待与咨询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设立登记处，记录学生的报名信息和联系方式，方便后续跟进和联系。同时做好数据统计工作，及时掌握招新情况。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登记与统计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招新现场组织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https://d.book118.com/688042116126006044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2024-09-25T02:52:48.588</cp:lastPrinted>
  <dcterms:created xsi:type="dcterms:W3CDTF">2024-09-24T18:52:48Z</dcterms:created>
  <dcterms:modified xsi:type="dcterms:W3CDTF">2024-09-24T18:52:50Z</dcterms:modified>
</cp:coreProperties>
</file>