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96C891-7D02-4D4E-A050-D9F5126CB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72F14-7504-4E9A-BC81-F9A133351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FF41D4-2CA8-4B2D-B722-39BB39B69D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D57224-0311-4E90-B1B7-EEB54F35C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556060-D5E5-469D-89A9-D9DFE360AE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F63DD7-D396-467A-837B-DE6885A181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90317D-B558-4F69-A53C-70F4624AFE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604ACE-2F97-473F-9CC4-AD89218AF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6155A7-BC63-4C04-A3D6-5A6EC7B1A2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E9003C-BB0F-4BC2-AD7D-ED445B850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8E6C51-E597-41CC-9826-49FCF50B8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4213003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职业教育技能培训</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职业教育技能培训概述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职业教育技能培训的核心内容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职业教育技能培训的实施方式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职业教育技能培训的评估与认证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职业教育技能培训的挑战与对策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职业教育技能培训的未来展望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职业教育技能培训概述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职业教育技能培训是指针对特定职业或行业所需的技能和知识，通过系统性的教育和培训活动，使学习者获得从事该职业或行业所需的专业能力和职业素养。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职业教育技能培训的目的是培养具备特定职业技能和职业素养的劳动者，满足社会和经济发展对高素质技能人才的需求，促进就业和职业发展。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917" r="209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随着经济和社会的快速发展，市场对高素质技能人才的需求不断增加。职业教育技能培训能够紧密对接市场需求，提高劳动者的就业竞争力和适应能力。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适应市场需求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通过职业教育技能培训，个人可以获得从事心仪职业所需的专业技能和职业素养，实现个人职业规划和人生价值。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促进个人发展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职业教育技能培训有助于培养具备创新精神和实践能力的高素质技能人才，为社会的科技进步、产业升级和可持续发展提供有力支撑。</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推动社会进步</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职业教育技能培训的重要性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职业教育技能培训的历史与发展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职业教育技能培训的历史可以追溯到古代的手工艺传承和学徒制。随着工业革命的到来，职业教育技能培训逐渐发展成为一种系统化的教育形式。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随着信息技术的快速发展和产业结构的深刻变革，职业教育技能培训也在不断发展和创新。例如，在线教育、虚拟现实技术等新兴教育手段为职业教育技能培训提供了更多的可能性。同时，各国政府和企业也越来越重视职业教育技能培训在促进经济发展和提高劳动力素质方面的作用，纷纷加大投入和支持力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职业教育技能培训的核心内容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根据行业标准和岗位需求，提供基础的职业技能培训，包括理论知识和实践操作技能。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基础技能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跨界技能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针对不同职业领域，提供深入的专业技能培训，培养学员具备高水平的职业能力和专业素养。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鼓励学员掌握跨学科、跨领域的技能，提高其在复杂工作环境中的适应能力和创新能力。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培养学员具备良好的职业道德观念，遵守职业规范，尊重职业操守，树立正确的职业价值观。</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25" r="16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职业道德</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提升学员的职业素养，包括沟通能力、团队协作能力、自我管理能力等，使其更好地适应职场环境。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职业素养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帮助学员建立积极的职业心态，面对工作中的挑战和压力，保持乐观、自信的态度。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职业心态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职业素养培训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07" b="4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983" b="1998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职业规划培训</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自我认知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引导学员深入了解自己的兴趣、特长和价值观，明确职业发展方向和目标。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职业探索</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提供职业信息和行业动态，帮助学员了解不同职业领域的发展前景和机会。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职业规划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指导学员制定个性化的职业规划方案，包括短期、中期和长期的职业发展目标及实现路径。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培养学员具备创新思维和创新能力，鼓励其勇于尝试新的想法和解决方案。</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创新思维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提供创业相关的知识和技能培训，包括商业计划书撰写、市场营销策略、财务管理等。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创业知识</a:t>
            </a:r>
          </a:p>
        </p:txBody>
      </p:sp>
      <p:pic>
        <p:nvPicPr>
          <p:cNvPr id="10" name="Picture 10"/>
          <p:cNvPicPr>
            <a:picLocks noChangeAspect="1"/>
          </p:cNvPicPr>
          <p:nvPr/>
        </p:nvPicPr>
        <p:blipFill>
          <a:blip r:embed="rId3"/>
          <a:srcRect l="16958" r="16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941" r="1494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组织创业实践活动和项目，让学员亲身体验创业过程，培养其创业精神和团队协作能力。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创业实践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创新创业培训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职业教育技能培训的实施方式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技工学校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以培养中级技术工人为主要目标，注重实践技能操作训练，使学生具备从事某一职业所必需的技能。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职业学校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提供职业技能教育的专业学校，包括中等职业学校和高等职业学校，开设各类专业课程，培养学生掌握特定职业技能。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校企合作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学校与企业合作，共同制定人才培养方案，企业提供实践机会，学校提供教育资源，实现理论与实践的有机结合。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708" r="15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417" r="174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学校教育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定制化培训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根据企业特定需求，定制个性化培训课程，提高员工的专业技能和综合素质。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新员工培训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针对新员工进行的职业技能培训，使其快速适应企业岗位要求，提高工作效率。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在职员工培训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针对在职员工进行的职业技能提升培训，满足企业发展和员工个人职业发展的需要。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培训机构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独立于学校和企业的第三方培训机构，提供各类职业技能培训课程，满足社会多样化需求。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行业协会</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行业内的自律组织，通常提供与行业内相关的职业技能培训和认证服务。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政府培训项目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政府为推动职业教育和技能培训发展而设立的培训项目，通常具有公益性质。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社会培训机构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https://d.book118.com/688042130036006043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2024-09-22T18:29:19.395</cp:lastPrinted>
  <dcterms:created xsi:type="dcterms:W3CDTF">2024-09-22T10:29:19Z</dcterms:created>
  <dcterms:modified xsi:type="dcterms:W3CDTF">2024-09-22T10:29:21Z</dcterms:modified>
</cp:coreProperties>
</file>