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2D5ABB26-0587-4C30-8999-92F81FD0307C}" styleName="No Style, No Grid">
    <a:wholeTbl>
      <a:tcTxStyle>
        <a:fontRef idx="minor"/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9904EB-61C7-451F-9CFF-A4937DBF7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6E514-76D3-4A07-AAC1-5C1865BF6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9B4D35-4D88-46BF-998B-4443D7EEA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C5B41-769E-415F-B304-0258633FA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59CCB0E-9BAC-446C-801E-30010D7E6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1013E8-438B-4FD9-AF4A-46D4489D27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A67C1B-CFAA-49A0-9E21-D4BC72BAEA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955AE7-9A40-461D-9754-FD3597B82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AFBF98-8E20-4D4D-A173-C85B1A5650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5BEE2-07C2-4C48-884D-B2E126D56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A74EE4-DF39-4643-B769-4C5D05569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2017077" y="1390332"/>
            <a:ext cx="2057400" cy="6350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image" Target="../media/image1.png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bg object 16"/>
          <p:cNvPicPr/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2852" y="5677206"/>
            <a:ext cx="1550670" cy="90138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800" b="0" i="0">
                <a:solidFill>
                  <a:schemeClr val="tx1"/>
                </a:solidFill>
                <a:latin typeface="Arial"/>
                <a:cs typeface="Arial"/>
              </a:defRPr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470150" y="2335212"/>
            <a:ext cx="5237480" cy="28905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defPPr>
              <a:defRPr kern="0"/>
            </a:defPPr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#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Relationship Id="rId3" Type="http://schemas.openxmlformats.org/officeDocument/2006/relationships/image" Target="../media/image1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4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18.jpeg" /><Relationship Id="rId7" Type="http://schemas.openxmlformats.org/officeDocument/2006/relationships/image" Target="../media/image1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0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4214107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137851" y="112576"/>
            <a:ext cx="3705860" cy="2400300"/>
          </a:xfrm>
          <a:prstGeom prst="rect">
            <a:avLst/>
          </a:prstGeom>
        </p:spPr>
        <p:txBody>
          <a:bodyPr vert="horz" wrap="square" lIns="0" tIns="2552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10"/>
              </a:spcBef>
            </a:pPr>
            <a:r>
              <a:rPr sz="3200" b="1" spc="-10">
                <a:latin typeface="Arial"/>
                <a:cs typeface="Arial"/>
              </a:rPr>
              <a:t>Chant:</a:t>
            </a:r>
            <a:endParaRPr sz="3200">
              <a:latin typeface="Arial"/>
              <a:cs typeface="Arial"/>
            </a:endParaRPr>
          </a:p>
          <a:p>
            <a:pPr marL="12700" marR="5080">
              <a:lnSpc>
                <a:spcPts val="6480"/>
              </a:lnSpc>
              <a:spcBef>
                <a:spcPts val="365"/>
              </a:spcBef>
            </a:pPr>
            <a:r>
              <a:rPr sz="3600" b="1">
                <a:solidFill>
                  <a:srgbClr val="FF0066"/>
                </a:solidFill>
                <a:latin typeface="Arial"/>
                <a:cs typeface="Arial"/>
              </a:rPr>
              <a:t>Walk,</a:t>
            </a:r>
            <a:r>
              <a:rPr sz="3600" b="1" spc="-30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600" b="1">
                <a:solidFill>
                  <a:srgbClr val="FF0066"/>
                </a:solidFill>
                <a:latin typeface="Arial"/>
                <a:cs typeface="Arial"/>
              </a:rPr>
              <a:t>walk,</a:t>
            </a:r>
            <a:r>
              <a:rPr sz="3600" b="1" spc="-30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600" b="1" spc="-10">
                <a:solidFill>
                  <a:srgbClr val="FF0066"/>
                </a:solidFill>
                <a:latin typeface="Arial"/>
                <a:cs typeface="Arial"/>
              </a:rPr>
              <a:t>walk, </a:t>
            </a:r>
            <a:r>
              <a:rPr sz="3600" b="1">
                <a:solidFill>
                  <a:srgbClr val="FF0066"/>
                </a:solidFill>
                <a:latin typeface="Arial"/>
                <a:cs typeface="Arial"/>
              </a:rPr>
              <a:t>I</a:t>
            </a:r>
            <a:r>
              <a:rPr sz="3600" b="1" spc="-15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600" b="1">
                <a:solidFill>
                  <a:srgbClr val="FF0066"/>
                </a:solidFill>
                <a:latin typeface="Arial"/>
                <a:cs typeface="Arial"/>
              </a:rPr>
              <a:t>can</a:t>
            </a:r>
            <a:r>
              <a:rPr sz="3600" b="1" spc="-15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600" b="1" spc="-10">
                <a:solidFill>
                  <a:srgbClr val="FF0066"/>
                </a:solidFill>
                <a:latin typeface="Arial"/>
                <a:cs typeface="Arial"/>
              </a:rPr>
              <a:t>walk.</a:t>
            </a:r>
            <a:endParaRPr sz="36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3137851" y="2487365"/>
            <a:ext cx="3832860" cy="33172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50000"/>
              </a:lnSpc>
              <a:spcBef>
                <a:spcPts val="100"/>
              </a:spcBef>
            </a:pPr>
            <a:r>
              <a:rPr sz="3600" b="1">
                <a:solidFill>
                  <a:srgbClr val="FF0066"/>
                </a:solidFill>
                <a:latin typeface="Arial"/>
                <a:cs typeface="Arial"/>
              </a:rPr>
              <a:t>I</a:t>
            </a:r>
            <a:r>
              <a:rPr sz="3600" b="1" spc="-20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600" b="1">
                <a:solidFill>
                  <a:srgbClr val="FF0066"/>
                </a:solidFill>
                <a:latin typeface="Arial"/>
                <a:cs typeface="Arial"/>
              </a:rPr>
              <a:t>can</a:t>
            </a:r>
            <a:r>
              <a:rPr sz="3600" b="1" spc="-20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600" b="1">
                <a:solidFill>
                  <a:srgbClr val="FF0066"/>
                </a:solidFill>
                <a:latin typeface="Arial"/>
                <a:cs typeface="Arial"/>
              </a:rPr>
              <a:t>walk</a:t>
            </a:r>
            <a:r>
              <a:rPr sz="3600" b="1" spc="-10">
                <a:solidFill>
                  <a:srgbClr val="FF0066"/>
                </a:solidFill>
                <a:latin typeface="Arial"/>
                <a:cs typeface="Arial"/>
              </a:rPr>
              <a:t> slowly. </a:t>
            </a:r>
            <a:r>
              <a:rPr sz="3600" b="1">
                <a:solidFill>
                  <a:srgbClr val="FF0066"/>
                </a:solidFill>
                <a:latin typeface="Arial"/>
                <a:cs typeface="Arial"/>
              </a:rPr>
              <a:t>Run,</a:t>
            </a:r>
            <a:r>
              <a:rPr sz="3600" b="1" spc="-25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600" b="1">
                <a:solidFill>
                  <a:srgbClr val="FF0066"/>
                </a:solidFill>
                <a:latin typeface="Arial"/>
                <a:cs typeface="Arial"/>
              </a:rPr>
              <a:t>run,</a:t>
            </a:r>
            <a:r>
              <a:rPr sz="3600" b="1" spc="-25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600" b="1" spc="-20">
                <a:solidFill>
                  <a:srgbClr val="FF0066"/>
                </a:solidFill>
                <a:latin typeface="Arial"/>
                <a:cs typeface="Arial"/>
              </a:rPr>
              <a:t>run,</a:t>
            </a:r>
            <a:endParaRPr sz="3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160"/>
              </a:spcBef>
            </a:pPr>
            <a:r>
              <a:rPr sz="3600" b="1">
                <a:solidFill>
                  <a:srgbClr val="FF0066"/>
                </a:solidFill>
                <a:latin typeface="Arial"/>
                <a:cs typeface="Arial"/>
              </a:rPr>
              <a:t>I</a:t>
            </a:r>
            <a:r>
              <a:rPr sz="3600" b="1" spc="-15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600" b="1">
                <a:solidFill>
                  <a:srgbClr val="FF0066"/>
                </a:solidFill>
                <a:latin typeface="Arial"/>
                <a:cs typeface="Arial"/>
              </a:rPr>
              <a:t>can</a:t>
            </a:r>
            <a:r>
              <a:rPr sz="3600" b="1" spc="-15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600" b="1" spc="-20">
                <a:solidFill>
                  <a:srgbClr val="FF0066"/>
                </a:solidFill>
                <a:latin typeface="Arial"/>
                <a:cs typeface="Arial"/>
              </a:rPr>
              <a:t>run.</a:t>
            </a:r>
            <a:endParaRPr sz="3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160"/>
              </a:spcBef>
            </a:pPr>
            <a:r>
              <a:rPr sz="3600" b="1">
                <a:solidFill>
                  <a:srgbClr val="FF0066"/>
                </a:solidFill>
                <a:latin typeface="Arial"/>
                <a:cs typeface="Arial"/>
              </a:rPr>
              <a:t>I</a:t>
            </a:r>
            <a:r>
              <a:rPr sz="3600" b="1" spc="-20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600" b="1">
                <a:solidFill>
                  <a:srgbClr val="FF0066"/>
                </a:solidFill>
                <a:latin typeface="Arial"/>
                <a:cs typeface="Arial"/>
              </a:rPr>
              <a:t>can</a:t>
            </a:r>
            <a:r>
              <a:rPr sz="3600" b="1" spc="-15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600" b="1">
                <a:solidFill>
                  <a:srgbClr val="FF0066"/>
                </a:solidFill>
                <a:latin typeface="Arial"/>
                <a:cs typeface="Arial"/>
              </a:rPr>
              <a:t>run</a:t>
            </a:r>
            <a:r>
              <a:rPr sz="3600" b="1" spc="-15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600" b="1" spc="-10">
                <a:solidFill>
                  <a:srgbClr val="FF0066"/>
                </a:solidFill>
                <a:latin typeface="Arial"/>
                <a:cs typeface="Arial"/>
              </a:rPr>
              <a:t>fast.</a:t>
            </a:r>
            <a:endParaRPr sz="36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6489700" cy="3509962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4363401" y="3822771"/>
            <a:ext cx="3402329" cy="2494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665480">
              <a:lnSpc>
                <a:spcPct val="150000"/>
              </a:lnSpc>
              <a:spcBef>
                <a:spcPts val="100"/>
              </a:spcBef>
            </a:pPr>
            <a:r>
              <a:rPr sz="3600" b="1">
                <a:solidFill>
                  <a:srgbClr val="9900CC"/>
                </a:solidFill>
                <a:latin typeface="Arial"/>
                <a:cs typeface="Arial"/>
              </a:rPr>
              <a:t>Swim,</a:t>
            </a:r>
            <a:r>
              <a:rPr sz="3600" b="1" spc="-30">
                <a:solidFill>
                  <a:srgbClr val="9900CC"/>
                </a:solidFill>
                <a:latin typeface="Arial"/>
                <a:cs typeface="Arial"/>
              </a:rPr>
              <a:t> </a:t>
            </a:r>
            <a:r>
              <a:rPr sz="3600" b="1" spc="-10">
                <a:solidFill>
                  <a:srgbClr val="9900CC"/>
                </a:solidFill>
                <a:latin typeface="Arial"/>
                <a:cs typeface="Arial"/>
              </a:rPr>
              <a:t>swim, </a:t>
            </a:r>
            <a:r>
              <a:rPr sz="3600" b="1">
                <a:solidFill>
                  <a:srgbClr val="9900CC"/>
                </a:solidFill>
                <a:latin typeface="Arial"/>
                <a:cs typeface="Arial"/>
              </a:rPr>
              <a:t>I</a:t>
            </a:r>
            <a:r>
              <a:rPr sz="3600" b="1" spc="-15">
                <a:solidFill>
                  <a:srgbClr val="9900CC"/>
                </a:solidFill>
                <a:latin typeface="Arial"/>
                <a:cs typeface="Arial"/>
              </a:rPr>
              <a:t> </a:t>
            </a:r>
            <a:r>
              <a:rPr sz="3600" b="1">
                <a:solidFill>
                  <a:srgbClr val="9900CC"/>
                </a:solidFill>
                <a:latin typeface="Arial"/>
                <a:cs typeface="Arial"/>
              </a:rPr>
              <a:t>can</a:t>
            </a:r>
            <a:r>
              <a:rPr sz="3600" b="1" spc="-15">
                <a:solidFill>
                  <a:srgbClr val="9900CC"/>
                </a:solidFill>
                <a:latin typeface="Arial"/>
                <a:cs typeface="Arial"/>
              </a:rPr>
              <a:t> </a:t>
            </a:r>
            <a:r>
              <a:rPr sz="3600" b="1" spc="-10">
                <a:solidFill>
                  <a:srgbClr val="9900CC"/>
                </a:solidFill>
                <a:latin typeface="Arial"/>
                <a:cs typeface="Arial"/>
              </a:rPr>
              <a:t>swim.</a:t>
            </a:r>
            <a:endParaRPr sz="36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2160"/>
              </a:spcBef>
            </a:pPr>
            <a:r>
              <a:rPr sz="3600" b="1">
                <a:solidFill>
                  <a:srgbClr val="9900CC"/>
                </a:solidFill>
                <a:latin typeface="Arial"/>
                <a:cs typeface="Arial"/>
              </a:rPr>
              <a:t>I</a:t>
            </a:r>
            <a:r>
              <a:rPr sz="3600" b="1" spc="-20">
                <a:solidFill>
                  <a:srgbClr val="9900CC"/>
                </a:solidFill>
                <a:latin typeface="Arial"/>
                <a:cs typeface="Arial"/>
              </a:rPr>
              <a:t> </a:t>
            </a:r>
            <a:r>
              <a:rPr sz="3600" b="1">
                <a:solidFill>
                  <a:srgbClr val="9900CC"/>
                </a:solidFill>
                <a:latin typeface="Arial"/>
                <a:cs typeface="Arial"/>
              </a:rPr>
              <a:t>can</a:t>
            </a:r>
            <a:r>
              <a:rPr sz="3600" b="1" spc="-20">
                <a:solidFill>
                  <a:srgbClr val="9900CC"/>
                </a:solidFill>
                <a:latin typeface="Arial"/>
                <a:cs typeface="Arial"/>
              </a:rPr>
              <a:t> </a:t>
            </a:r>
            <a:r>
              <a:rPr sz="3600" b="1">
                <a:solidFill>
                  <a:srgbClr val="9900CC"/>
                </a:solidFill>
                <a:latin typeface="Arial"/>
                <a:cs typeface="Arial"/>
              </a:rPr>
              <a:t>swim</a:t>
            </a:r>
            <a:r>
              <a:rPr sz="3600" b="1" spc="-10">
                <a:solidFill>
                  <a:srgbClr val="9900CC"/>
                </a:solidFill>
                <a:latin typeface="Arial"/>
                <a:cs typeface="Arial"/>
              </a:rPr>
              <a:t> fast.</a:t>
            </a:r>
            <a:endParaRPr sz="36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882765" y="1933696"/>
            <a:ext cx="1421765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 u="heavy" spc="-20">
                <a:solidFill>
                  <a:srgbClr val="FF0066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</a:t>
            </a:r>
            <a:r>
              <a:rPr sz="4400" b="1" spc="-20">
                <a:latin typeface="Arial"/>
                <a:cs typeface="Arial"/>
              </a:rPr>
              <a:t>wim</a:t>
            </a:r>
            <a:endParaRPr sz="44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713412" cy="4284662"/>
          </a:xfrm>
          <a:prstGeom prst="rect">
            <a:avLst/>
          </a:prstGeom>
        </p:spPr>
      </p:pic>
      <p:sp>
        <p:nvSpPr>
          <p:cNvPr id="4" name="object 4"/>
          <p:cNvSpPr txBox="1"/>
          <p:nvPr/>
        </p:nvSpPr>
        <p:spPr>
          <a:xfrm>
            <a:off x="2779078" y="3995942"/>
            <a:ext cx="5241925" cy="2707640"/>
          </a:xfrm>
          <a:prstGeom prst="rect">
            <a:avLst/>
          </a:prstGeom>
        </p:spPr>
        <p:txBody>
          <a:bodyPr vert="horz" wrap="square" lIns="0" tIns="25654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2020"/>
              </a:spcBef>
            </a:pPr>
            <a:r>
              <a:rPr sz="3200" b="1">
                <a:solidFill>
                  <a:srgbClr val="9900CC"/>
                </a:solidFill>
                <a:latin typeface="Arial"/>
                <a:cs typeface="Arial"/>
              </a:rPr>
              <a:t>Sing,</a:t>
            </a:r>
            <a:r>
              <a:rPr sz="3200" b="1" spc="-30">
                <a:solidFill>
                  <a:srgbClr val="9900CC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9900CC"/>
                </a:solidFill>
                <a:latin typeface="Arial"/>
                <a:cs typeface="Arial"/>
              </a:rPr>
              <a:t>sing,</a:t>
            </a:r>
            <a:r>
              <a:rPr sz="3200" b="1" spc="-15">
                <a:solidFill>
                  <a:srgbClr val="9900CC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9900CC"/>
                </a:solidFill>
                <a:latin typeface="Arial"/>
                <a:cs typeface="Arial"/>
              </a:rPr>
              <a:t>sing</a:t>
            </a:r>
            <a:r>
              <a:rPr sz="3200" b="1">
                <a:solidFill>
                  <a:srgbClr val="FF0066"/>
                </a:solidFill>
                <a:latin typeface="Arial"/>
                <a:cs typeface="Arial"/>
              </a:rPr>
              <a:t>,</a:t>
            </a:r>
            <a:r>
              <a:rPr sz="3200" b="1" spc="-15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0066"/>
                </a:solidFill>
                <a:latin typeface="Arial"/>
                <a:cs typeface="Arial"/>
              </a:rPr>
              <a:t>I</a:t>
            </a:r>
            <a:r>
              <a:rPr sz="3200" b="1" spc="-15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0066"/>
                </a:solidFill>
                <a:latin typeface="Arial"/>
                <a:cs typeface="Arial"/>
              </a:rPr>
              <a:t>can</a:t>
            </a:r>
            <a:r>
              <a:rPr sz="3200" b="1" spc="5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200" b="1" spc="-10">
                <a:solidFill>
                  <a:srgbClr val="9900CC"/>
                </a:solidFill>
                <a:latin typeface="Arial"/>
                <a:cs typeface="Arial"/>
              </a:rPr>
              <a:t>sing</a:t>
            </a:r>
            <a:r>
              <a:rPr sz="3200" b="1" spc="-10">
                <a:solidFill>
                  <a:srgbClr val="FF0066"/>
                </a:solidFill>
                <a:latin typeface="Arial"/>
                <a:cs typeface="Arial"/>
              </a:rPr>
              <a:t>.</a:t>
            </a:r>
            <a:endParaRPr sz="3200">
              <a:latin typeface="Arial"/>
              <a:cs typeface="Arial"/>
            </a:endParaRPr>
          </a:p>
          <a:p>
            <a:pPr marL="12700" marR="100965">
              <a:lnSpc>
                <a:spcPct val="100000"/>
              </a:lnSpc>
              <a:spcBef>
                <a:spcPts val="1920"/>
              </a:spcBef>
            </a:pPr>
            <a:r>
              <a:rPr sz="3200" b="1">
                <a:solidFill>
                  <a:srgbClr val="FF0066"/>
                </a:solidFill>
                <a:latin typeface="Arial"/>
                <a:cs typeface="Arial"/>
              </a:rPr>
              <a:t>Can</a:t>
            </a:r>
            <a:r>
              <a:rPr sz="3200" b="1" spc="-35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0066"/>
                </a:solidFill>
                <a:latin typeface="Arial"/>
                <a:cs typeface="Arial"/>
              </a:rPr>
              <a:t>you,</a:t>
            </a:r>
            <a:r>
              <a:rPr sz="3200" b="1" spc="-20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0066"/>
                </a:solidFill>
                <a:latin typeface="Arial"/>
                <a:cs typeface="Arial"/>
              </a:rPr>
              <a:t>can</a:t>
            </a:r>
            <a:r>
              <a:rPr sz="3200" b="1" spc="-25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0066"/>
                </a:solidFill>
                <a:latin typeface="Arial"/>
                <a:cs typeface="Arial"/>
              </a:rPr>
              <a:t>you,</a:t>
            </a:r>
            <a:r>
              <a:rPr sz="3200" b="1" spc="-20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0066"/>
                </a:solidFill>
                <a:latin typeface="Arial"/>
                <a:cs typeface="Arial"/>
              </a:rPr>
              <a:t>can</a:t>
            </a:r>
            <a:r>
              <a:rPr sz="3200" b="1" spc="-20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200" b="1" spc="-25">
                <a:solidFill>
                  <a:srgbClr val="FF0066"/>
                </a:solidFill>
                <a:latin typeface="Arial"/>
                <a:cs typeface="Arial"/>
              </a:rPr>
              <a:t>you </a:t>
            </a:r>
            <a:r>
              <a:rPr sz="3200" b="1" spc="-10">
                <a:solidFill>
                  <a:srgbClr val="9900CC"/>
                </a:solidFill>
                <a:latin typeface="Arial"/>
                <a:cs typeface="Arial"/>
              </a:rPr>
              <a:t>sing</a:t>
            </a:r>
            <a:r>
              <a:rPr sz="3200" b="1" spc="-10">
                <a:solidFill>
                  <a:srgbClr val="FF0066"/>
                </a:solidFill>
                <a:latin typeface="Arial"/>
                <a:cs typeface="Arial"/>
              </a:rPr>
              <a:t>?</a:t>
            </a:r>
            <a:endParaRPr sz="3200">
              <a:latin typeface="Arial"/>
              <a:cs typeface="Arial"/>
            </a:endParaRPr>
          </a:p>
          <a:p>
            <a:pPr marL="12700">
              <a:lnSpc>
                <a:spcPct val="100000"/>
              </a:lnSpc>
              <a:spcBef>
                <a:spcPts val="1920"/>
              </a:spcBef>
            </a:pPr>
            <a:r>
              <a:rPr sz="3200" b="1">
                <a:solidFill>
                  <a:srgbClr val="FF0066"/>
                </a:solidFill>
                <a:latin typeface="Arial"/>
                <a:cs typeface="Arial"/>
              </a:rPr>
              <a:t>Yes,</a:t>
            </a:r>
            <a:r>
              <a:rPr sz="3200" b="1" spc="-20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0066"/>
                </a:solidFill>
                <a:latin typeface="Arial"/>
                <a:cs typeface="Arial"/>
              </a:rPr>
              <a:t>yes,</a:t>
            </a:r>
            <a:r>
              <a:rPr sz="3200" b="1" spc="-20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0066"/>
                </a:solidFill>
                <a:latin typeface="Arial"/>
                <a:cs typeface="Arial"/>
              </a:rPr>
              <a:t>I</a:t>
            </a:r>
            <a:r>
              <a:rPr sz="3200" b="1" spc="-20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0066"/>
                </a:solidFill>
                <a:latin typeface="Arial"/>
                <a:cs typeface="Arial"/>
              </a:rPr>
              <a:t>can</a:t>
            </a:r>
            <a:r>
              <a:rPr sz="3200" b="1" spc="10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200" b="1" spc="-10">
                <a:solidFill>
                  <a:srgbClr val="9900CC"/>
                </a:solidFill>
                <a:latin typeface="Arial"/>
                <a:cs typeface="Arial"/>
              </a:rPr>
              <a:t>sing</a:t>
            </a:r>
            <a:r>
              <a:rPr sz="3200" b="1" spc="-10">
                <a:solidFill>
                  <a:srgbClr val="FF0066"/>
                </a:solidFill>
                <a:latin typeface="Arial"/>
                <a:cs typeface="Arial"/>
              </a:rPr>
              <a:t>.</a:t>
            </a:r>
            <a:endParaRPr sz="3200">
              <a:latin typeface="Arial"/>
              <a:cs typeface="Arial"/>
            </a:endParaRPr>
          </a:p>
        </p:txBody>
      </p:sp>
      <p:sp>
        <p:nvSpPr>
          <p:cNvPr id="5" name="object 5"/>
          <p:cNvSpPr txBox="1">
            <a:spLocks noGrp="1"/>
          </p:cNvSpPr>
          <p:nvPr>
            <p:ph type="title"/>
          </p:nvPr>
        </p:nvSpPr>
        <p:spPr>
          <a:xfrm>
            <a:off x="6008052" y="1338384"/>
            <a:ext cx="116078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 spc="-20">
                <a:solidFill>
                  <a:srgbClr val="FF0066"/>
                </a:solidFill>
                <a:latin typeface="Arial"/>
                <a:cs typeface="Arial"/>
              </a:rPr>
              <a:t>S</a:t>
            </a:r>
            <a:r>
              <a:rPr sz="4400" b="1" spc="-20">
                <a:latin typeface="Arial"/>
                <a:cs typeface="Arial"/>
              </a:rPr>
              <a:t>ing</a:t>
            </a:r>
            <a:endParaRPr sz="4400">
              <a:latin typeface="Arial"/>
              <a:cs typeface="Arial"/>
            </a:endParaRPr>
          </a:p>
        </p:txBody>
      </p:sp>
      <p:sp>
        <p:nvSpPr>
          <p:cNvPr id="6" name="object 6"/>
          <p:cNvSpPr/>
          <p:nvPr/>
        </p:nvSpPr>
        <p:spPr>
          <a:xfrm>
            <a:off x="5148262" y="2060575"/>
            <a:ext cx="360680" cy="0"/>
          </a:xfrm>
          <a:custGeom>
            <a:rect l="l" t="t" r="r" b="b"/>
            <a:pathLst>
              <a:path w="360679">
                <a:moveTo>
                  <a:pt x="0" y="0"/>
                </a:moveTo>
                <a:lnTo>
                  <a:pt x="360361" y="0"/>
                </a:lnTo>
              </a:path>
            </a:pathLst>
          </a:custGeom>
          <a:ln w="9525">
            <a:solidFill>
              <a:srgbClr val="000000"/>
            </a:solidFill>
          </a:ln>
        </p:spPr>
        <p:txBody>
          <a:bodyPr wrap="square" lIns="0" tIns="0" rIns="0" bIns="0" rtlCol="0"/>
          <a:lstStyle/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6522401" y="1862259"/>
            <a:ext cx="163957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 spc="-10">
                <a:latin typeface="Arial"/>
                <a:cs typeface="Arial"/>
              </a:rPr>
              <a:t>dance</a:t>
            </a:r>
            <a:endParaRPr sz="440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0" y="0"/>
            <a:ext cx="5848350" cy="4508500"/>
            <a:chExt cx="5848350" cy="4508500"/>
          </a:xfrm>
        </p:grpSpPr>
        <p:pic>
          <p:nvPicPr>
            <p:cNvPr id="5" name="object 5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3089275" cy="26035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533400" y="1841500"/>
              <a:ext cx="5314950" cy="2667000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1555114" y="5813629"/>
            <a:ext cx="27368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FF0066"/>
                </a:solidFill>
                <a:latin typeface="Arial"/>
                <a:cs typeface="Arial"/>
              </a:rPr>
              <a:t>?</a:t>
            </a:r>
            <a:endParaRPr sz="32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605914" y="4810912"/>
            <a:ext cx="349821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u="heavy" spc="-10">
                <a:solidFill>
                  <a:srgbClr val="3333FF"/>
                </a:solidFill>
                <a:uFill>
                  <a:solidFill>
                    <a:srgbClr val="FF0066"/>
                  </a:solidFill>
                </a:uFill>
                <a:latin typeface="Arial"/>
                <a:cs typeface="Arial"/>
              </a:rPr>
              <a:t>Dance</a:t>
            </a:r>
            <a:r>
              <a:rPr sz="2400" b="1" spc="-270">
                <a:solidFill>
                  <a:srgbClr val="3333FF"/>
                </a:solidFill>
                <a:latin typeface="Arial"/>
                <a:cs typeface="Arial"/>
              </a:rPr>
              <a:t> </a:t>
            </a:r>
            <a:r>
              <a:rPr sz="4800" b="1" baseline="-3472">
                <a:solidFill>
                  <a:srgbClr val="FF0066"/>
                </a:solidFill>
                <a:latin typeface="Arial"/>
                <a:cs typeface="Arial"/>
              </a:rPr>
              <a:t>,</a:t>
            </a:r>
            <a:r>
              <a:rPr sz="4800" b="1" spc="630" baseline="-3472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600" b="1" u="heavy" baseline="3472">
                <a:solidFill>
                  <a:srgbClr val="3333FF"/>
                </a:solidFill>
                <a:uFill>
                  <a:solidFill>
                    <a:srgbClr val="FF0066"/>
                  </a:solidFill>
                </a:uFill>
                <a:latin typeface="Arial"/>
                <a:cs typeface="Arial"/>
              </a:rPr>
              <a:t>dance</a:t>
            </a:r>
            <a:r>
              <a:rPr sz="3600" b="1" spc="-22" baseline="3472">
                <a:solidFill>
                  <a:srgbClr val="3333FF"/>
                </a:solidFill>
                <a:latin typeface="Arial"/>
                <a:cs typeface="Arial"/>
              </a:rPr>
              <a:t> </a:t>
            </a:r>
            <a:r>
              <a:rPr sz="4800" b="1" baseline="-3472">
                <a:solidFill>
                  <a:srgbClr val="FF0066"/>
                </a:solidFill>
                <a:latin typeface="Arial"/>
                <a:cs typeface="Arial"/>
              </a:rPr>
              <a:t>, </a:t>
            </a:r>
            <a:r>
              <a:rPr sz="2400" u="heavy" spc="25">
                <a:solidFill>
                  <a:srgbClr val="3333FF"/>
                </a:solidFill>
                <a:uFill>
                  <a:solidFill>
                    <a:srgbClr val="FF0066"/>
                  </a:solidFill>
                </a:uFill>
                <a:latin typeface="Times New Roman"/>
                <a:cs typeface="Times New Roman"/>
              </a:rPr>
              <a:t>  </a:t>
            </a:r>
            <a:r>
              <a:rPr sz="2400" b="1" u="heavy" spc="-10">
                <a:solidFill>
                  <a:srgbClr val="3333FF"/>
                </a:solidFill>
                <a:uFill>
                  <a:solidFill>
                    <a:srgbClr val="FF0066"/>
                  </a:solidFill>
                </a:uFill>
                <a:latin typeface="Arial"/>
                <a:cs typeface="Arial"/>
              </a:rPr>
              <a:t>dance</a:t>
            </a:r>
            <a:endParaRPr sz="24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255775" y="4791862"/>
            <a:ext cx="224472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1136015"/>
              </a:tabLst>
            </a:pPr>
            <a:r>
              <a:rPr sz="4800" b="1" baseline="-6076">
                <a:solidFill>
                  <a:srgbClr val="FF0066"/>
                </a:solidFill>
                <a:latin typeface="Arial"/>
                <a:cs typeface="Arial"/>
              </a:rPr>
              <a:t>I</a:t>
            </a:r>
            <a:r>
              <a:rPr sz="4800" b="1" spc="-15" baseline="-6076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4800" b="1" spc="-37" baseline="-6076">
                <a:solidFill>
                  <a:srgbClr val="FF0066"/>
                </a:solidFill>
                <a:latin typeface="Arial"/>
                <a:cs typeface="Arial"/>
              </a:rPr>
              <a:t>can</a:t>
            </a:r>
            <a:r>
              <a:rPr sz="4800" b="1" baseline="-6076">
                <a:solidFill>
                  <a:srgbClr val="FF0066"/>
                </a:solidFill>
                <a:latin typeface="Arial"/>
                <a:cs typeface="Arial"/>
              </a:rPr>
              <a:t>	</a:t>
            </a:r>
            <a:r>
              <a:rPr sz="2400" b="1" u="heavy">
                <a:solidFill>
                  <a:srgbClr val="3333FF"/>
                </a:solidFill>
                <a:uFill>
                  <a:solidFill>
                    <a:srgbClr val="FF0066"/>
                  </a:solidFill>
                </a:uFill>
                <a:latin typeface="Arial"/>
                <a:cs typeface="Arial"/>
              </a:rPr>
              <a:t>dance</a:t>
            </a:r>
            <a:r>
              <a:rPr sz="2400" b="1" spc="-95">
                <a:solidFill>
                  <a:srgbClr val="3333FF"/>
                </a:solidFill>
                <a:latin typeface="Arial"/>
                <a:cs typeface="Arial"/>
              </a:rPr>
              <a:t> </a:t>
            </a:r>
            <a:r>
              <a:rPr sz="4800" b="1" spc="-75" baseline="-6076">
                <a:solidFill>
                  <a:srgbClr val="FF0066"/>
                </a:solidFill>
                <a:latin typeface="Arial"/>
                <a:cs typeface="Arial"/>
              </a:rPr>
              <a:t>.</a:t>
            </a:r>
            <a:endParaRPr sz="4800" baseline="-6076">
              <a:latin typeface="Arial"/>
              <a:cs typeface="Arial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529714" y="5325949"/>
            <a:ext cx="6144895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FF0066"/>
                </a:solidFill>
                <a:latin typeface="Arial"/>
                <a:cs typeface="Arial"/>
              </a:rPr>
              <a:t>Can</a:t>
            </a:r>
            <a:r>
              <a:rPr sz="3200" b="1" spc="-35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0066"/>
                </a:solidFill>
                <a:latin typeface="Arial"/>
                <a:cs typeface="Arial"/>
              </a:rPr>
              <a:t>you,</a:t>
            </a:r>
            <a:r>
              <a:rPr sz="3200" b="1" spc="-15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0066"/>
                </a:solidFill>
                <a:latin typeface="Arial"/>
                <a:cs typeface="Arial"/>
              </a:rPr>
              <a:t>can</a:t>
            </a:r>
            <a:r>
              <a:rPr sz="3200" b="1" spc="-20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0066"/>
                </a:solidFill>
                <a:latin typeface="Arial"/>
                <a:cs typeface="Arial"/>
              </a:rPr>
              <a:t>you,</a:t>
            </a:r>
            <a:r>
              <a:rPr sz="3200" b="1" spc="-15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FF0066"/>
                </a:solidFill>
                <a:latin typeface="Arial"/>
                <a:cs typeface="Arial"/>
              </a:rPr>
              <a:t>can</a:t>
            </a:r>
            <a:r>
              <a:rPr sz="3200" b="1" spc="-15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200" b="1" spc="-10">
                <a:solidFill>
                  <a:srgbClr val="FF0066"/>
                </a:solidFill>
                <a:latin typeface="Arial"/>
                <a:cs typeface="Arial"/>
              </a:rPr>
              <a:t>you</a:t>
            </a:r>
            <a:r>
              <a:rPr sz="3200" b="1" spc="-360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600" b="1" u="heavy" spc="-15" baseline="6944">
                <a:solidFill>
                  <a:srgbClr val="3333FF"/>
                </a:solidFill>
                <a:uFill>
                  <a:solidFill>
                    <a:srgbClr val="FF0066"/>
                  </a:solidFill>
                </a:uFill>
                <a:latin typeface="Arial"/>
                <a:cs typeface="Arial"/>
              </a:rPr>
              <a:t>dance</a:t>
            </a:r>
            <a:endParaRPr sz="3600" baseline="6944">
              <a:latin typeface="Arial"/>
              <a:cs typeface="Arial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4558665" y="5849138"/>
            <a:ext cx="906144" cy="3911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400" b="1" spc="-10">
                <a:solidFill>
                  <a:srgbClr val="3333FF"/>
                </a:solidFill>
                <a:latin typeface="Arial"/>
                <a:cs typeface="Arial"/>
              </a:rPr>
              <a:t>dance</a:t>
            </a:r>
            <a:endParaRPr sz="2400">
              <a:latin typeface="Arial"/>
              <a:cs typeface="Arial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1529714" y="6301309"/>
            <a:ext cx="432308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100"/>
              </a:spcBef>
              <a:tabLst>
                <a:tab pos="3242945"/>
              </a:tabLst>
            </a:pPr>
            <a:r>
              <a:rPr sz="3200" b="1">
                <a:solidFill>
                  <a:srgbClr val="FF0066"/>
                </a:solidFill>
                <a:latin typeface="Arial"/>
                <a:cs typeface="Arial"/>
              </a:rPr>
              <a:t>Yes, yes, I can </a:t>
            </a:r>
            <a:r>
              <a:rPr sz="3600" u="heavy" baseline="6944">
                <a:solidFill>
                  <a:srgbClr val="3333FF"/>
                </a:solidFill>
                <a:uFill>
                  <a:solidFill>
                    <a:srgbClr val="FF0066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3600" b="1" u="heavy" spc="-15" baseline="6944">
                <a:solidFill>
                  <a:srgbClr val="3333FF"/>
                </a:solidFill>
                <a:uFill>
                  <a:solidFill>
                    <a:srgbClr val="FF0066"/>
                  </a:solidFill>
                </a:uFill>
                <a:latin typeface="Arial"/>
                <a:cs typeface="Arial"/>
              </a:rPr>
              <a:t>dance</a:t>
            </a:r>
            <a:r>
              <a:rPr sz="3600" b="1" spc="-390" baseline="6944">
                <a:solidFill>
                  <a:srgbClr val="3333FF"/>
                </a:solidFill>
                <a:latin typeface="Arial"/>
                <a:cs typeface="Arial"/>
              </a:rPr>
              <a:t> </a:t>
            </a:r>
            <a:r>
              <a:rPr sz="3200" b="1" spc="-50">
                <a:solidFill>
                  <a:srgbClr val="FF0066"/>
                </a:solidFill>
                <a:latin typeface="Arial"/>
                <a:cs typeface="Arial"/>
              </a:rPr>
              <a:t>.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/>
          <a:stretch>
            <a:fillRect/>
          </a:stretch>
        </p:blipFill>
        <p:spPr>
          <a:xfrm>
            <a:off x="12700" y="12700"/>
            <a:ext cx="3648075" cy="2908300"/>
          </a:xfrm>
          <a:prstGeom prst="rect">
            <a:avLst/>
          </a:prstGeom>
        </p:spPr>
      </p:pic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6955790" y="1862259"/>
            <a:ext cx="132969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 b="1" spc="-20">
                <a:latin typeface="Arial"/>
                <a:cs typeface="Arial"/>
              </a:rPr>
              <a:t>d</a:t>
            </a:r>
            <a:r>
              <a:rPr sz="4400" b="1" spc="-20">
                <a:solidFill>
                  <a:srgbClr val="FF0066"/>
                </a:solidFill>
                <a:latin typeface="Arial"/>
                <a:cs typeface="Arial"/>
              </a:rPr>
              <a:t>r</a:t>
            </a:r>
            <a:r>
              <a:rPr sz="4400" b="1" spc="-20">
                <a:latin typeface="Arial"/>
                <a:cs typeface="Arial"/>
              </a:rPr>
              <a:t>aw</a:t>
            </a:r>
            <a:endParaRPr sz="44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148590" y="2991054"/>
            <a:ext cx="6986270" cy="2951480"/>
          </a:xfrm>
          <a:prstGeom prst="rect">
            <a:avLst/>
          </a:prstGeom>
        </p:spPr>
        <p:txBody>
          <a:bodyPr vert="horz" wrap="square" lIns="0" tIns="256540" rIns="0" bIns="0" rtlCol="0">
            <a:spAutoFit/>
          </a:bodyPr>
          <a:lstStyle/>
          <a:p>
            <a:pPr marR="1816100" algn="r">
              <a:lnSpc>
                <a:spcPct val="100000"/>
              </a:lnSpc>
              <a:spcBef>
                <a:spcPts val="2020"/>
              </a:spcBef>
              <a:tabLst>
                <a:tab pos="3138170"/>
              </a:tabLst>
            </a:pPr>
            <a:r>
              <a:rPr sz="3200" b="1">
                <a:solidFill>
                  <a:srgbClr val="3333FF"/>
                </a:solidFill>
                <a:latin typeface="Arial"/>
                <a:cs typeface="Arial"/>
              </a:rPr>
              <a:t>Can</a:t>
            </a:r>
            <a:r>
              <a:rPr sz="3200" b="1" spc="-20">
                <a:solidFill>
                  <a:srgbClr val="3333FF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3333FF"/>
                </a:solidFill>
                <a:latin typeface="Arial"/>
                <a:cs typeface="Arial"/>
              </a:rPr>
              <a:t>you</a:t>
            </a:r>
            <a:r>
              <a:rPr sz="3200" b="1" spc="-20">
                <a:solidFill>
                  <a:srgbClr val="3333FF"/>
                </a:solidFill>
                <a:latin typeface="Arial"/>
                <a:cs typeface="Arial"/>
              </a:rPr>
              <a:t> </a:t>
            </a:r>
            <a:r>
              <a:rPr sz="3200" b="1" spc="-10">
                <a:solidFill>
                  <a:srgbClr val="3333FF"/>
                </a:solidFill>
                <a:latin typeface="Arial"/>
                <a:cs typeface="Arial"/>
              </a:rPr>
              <a:t>draw?</a:t>
            </a:r>
            <a:r>
              <a:rPr sz="3200" b="1">
                <a:solidFill>
                  <a:srgbClr val="3333FF"/>
                </a:solidFill>
                <a:latin typeface="Arial"/>
                <a:cs typeface="Arial"/>
              </a:rPr>
              <a:t>	</a:t>
            </a:r>
            <a:r>
              <a:rPr sz="3200" b="1">
                <a:solidFill>
                  <a:srgbClr val="9900CC"/>
                </a:solidFill>
                <a:latin typeface="Arial"/>
                <a:cs typeface="Arial"/>
              </a:rPr>
              <a:t>Yes,</a:t>
            </a:r>
            <a:r>
              <a:rPr sz="3200" b="1" spc="-30">
                <a:solidFill>
                  <a:srgbClr val="9900CC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9900CC"/>
                </a:solidFill>
                <a:latin typeface="Arial"/>
                <a:cs typeface="Arial"/>
              </a:rPr>
              <a:t>I</a:t>
            </a:r>
            <a:r>
              <a:rPr sz="3200" b="1" spc="-15">
                <a:solidFill>
                  <a:srgbClr val="9900CC"/>
                </a:solidFill>
                <a:latin typeface="Arial"/>
                <a:cs typeface="Arial"/>
              </a:rPr>
              <a:t> </a:t>
            </a:r>
            <a:r>
              <a:rPr sz="3200" b="1" spc="-20">
                <a:solidFill>
                  <a:srgbClr val="9900CC"/>
                </a:solidFill>
                <a:latin typeface="Arial"/>
                <a:cs typeface="Arial"/>
              </a:rPr>
              <a:t>can.</a:t>
            </a:r>
            <a:endParaRPr sz="3200">
              <a:latin typeface="Arial"/>
              <a:cs typeface="Arial"/>
            </a:endParaRPr>
          </a:p>
          <a:p>
            <a:pPr marR="1726564" algn="r">
              <a:lnSpc>
                <a:spcPct val="100000"/>
              </a:lnSpc>
              <a:spcBef>
                <a:spcPts val="1920"/>
              </a:spcBef>
            </a:pPr>
            <a:r>
              <a:rPr sz="3200" b="1">
                <a:solidFill>
                  <a:srgbClr val="9900CC"/>
                </a:solidFill>
                <a:latin typeface="Arial"/>
                <a:cs typeface="Arial"/>
              </a:rPr>
              <a:t>No,</a:t>
            </a:r>
            <a:r>
              <a:rPr sz="3200" b="1" spc="-15">
                <a:solidFill>
                  <a:srgbClr val="9900CC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9900CC"/>
                </a:solidFill>
                <a:latin typeface="Arial"/>
                <a:cs typeface="Arial"/>
              </a:rPr>
              <a:t>I</a:t>
            </a:r>
            <a:r>
              <a:rPr sz="3200" b="1" spc="-15">
                <a:solidFill>
                  <a:srgbClr val="9900CC"/>
                </a:solidFill>
                <a:latin typeface="Arial"/>
                <a:cs typeface="Arial"/>
              </a:rPr>
              <a:t> </a:t>
            </a:r>
            <a:r>
              <a:rPr sz="3200" b="1" spc="-10">
                <a:solidFill>
                  <a:srgbClr val="9900CC"/>
                </a:solidFill>
                <a:latin typeface="Arial"/>
                <a:cs typeface="Arial"/>
              </a:rPr>
              <a:t>can’t.</a:t>
            </a:r>
            <a:endParaRPr sz="3200">
              <a:latin typeface="Arial"/>
              <a:cs typeface="Arial"/>
            </a:endParaRPr>
          </a:p>
          <a:p>
            <a:pPr marR="123189" algn="r">
              <a:lnSpc>
                <a:spcPct val="100000"/>
              </a:lnSpc>
              <a:spcBef>
                <a:spcPts val="1920"/>
              </a:spcBef>
              <a:tabLst>
                <a:tab pos="4831715"/>
              </a:tabLst>
            </a:pPr>
            <a:r>
              <a:rPr sz="3200" b="1">
                <a:solidFill>
                  <a:srgbClr val="3333FF"/>
                </a:solidFill>
                <a:latin typeface="Arial"/>
                <a:cs typeface="Arial"/>
              </a:rPr>
              <a:t>Can</a:t>
            </a:r>
            <a:r>
              <a:rPr sz="3200" b="1" spc="-45">
                <a:solidFill>
                  <a:srgbClr val="3333FF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3333FF"/>
                </a:solidFill>
                <a:latin typeface="Arial"/>
                <a:cs typeface="Arial"/>
              </a:rPr>
              <a:t>you</a:t>
            </a:r>
            <a:r>
              <a:rPr sz="3200" b="1" spc="-25">
                <a:solidFill>
                  <a:srgbClr val="3333FF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3333FF"/>
                </a:solidFill>
                <a:latin typeface="Arial"/>
                <a:cs typeface="Arial"/>
              </a:rPr>
              <a:t>draw</a:t>
            </a:r>
            <a:r>
              <a:rPr sz="3200" b="1" spc="-25">
                <a:solidFill>
                  <a:srgbClr val="3333FF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3333FF"/>
                </a:solidFill>
                <a:latin typeface="Arial"/>
                <a:cs typeface="Arial"/>
              </a:rPr>
              <a:t>a</a:t>
            </a:r>
            <a:r>
              <a:rPr sz="3200" b="1" spc="-605">
                <a:solidFill>
                  <a:srgbClr val="3333FF"/>
                </a:solidFill>
                <a:latin typeface="Arial"/>
                <a:cs typeface="Arial"/>
              </a:rPr>
              <a:t> </a:t>
            </a:r>
            <a:r>
              <a:rPr sz="4800" baseline="6076">
                <a:latin typeface="Arial"/>
                <a:cs typeface="Arial"/>
              </a:rPr>
              <a:t>p</a:t>
            </a:r>
            <a:r>
              <a:rPr sz="4800" u="heavy" baseline="6076">
                <a:uFill>
                  <a:solidFill>
                    <a:srgbClr val="3333FF"/>
                  </a:solidFill>
                </a:uFill>
                <a:latin typeface="Arial"/>
                <a:cs typeface="Arial"/>
              </a:rPr>
              <a:t>icture</a:t>
            </a:r>
            <a:r>
              <a:rPr sz="4800" spc="-142" baseline="6076">
                <a:latin typeface="Arial"/>
                <a:cs typeface="Arial"/>
              </a:rPr>
              <a:t> </a:t>
            </a:r>
            <a:r>
              <a:rPr sz="3200" b="1" spc="-50">
                <a:solidFill>
                  <a:srgbClr val="3333FF"/>
                </a:solidFill>
                <a:latin typeface="Arial"/>
                <a:cs typeface="Arial"/>
              </a:rPr>
              <a:t>?</a:t>
            </a:r>
            <a:r>
              <a:rPr sz="3200" b="1">
                <a:solidFill>
                  <a:srgbClr val="3333FF"/>
                </a:solidFill>
                <a:latin typeface="Arial"/>
                <a:cs typeface="Arial"/>
              </a:rPr>
              <a:t>	</a:t>
            </a:r>
            <a:r>
              <a:rPr sz="3200" b="1">
                <a:solidFill>
                  <a:srgbClr val="9900CC"/>
                </a:solidFill>
                <a:latin typeface="Arial"/>
                <a:cs typeface="Arial"/>
              </a:rPr>
              <a:t>Yes,</a:t>
            </a:r>
            <a:r>
              <a:rPr sz="3200" b="1" spc="-30">
                <a:solidFill>
                  <a:srgbClr val="9900CC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9900CC"/>
                </a:solidFill>
                <a:latin typeface="Arial"/>
                <a:cs typeface="Arial"/>
              </a:rPr>
              <a:t>I</a:t>
            </a:r>
            <a:r>
              <a:rPr sz="3200" b="1" spc="-15">
                <a:solidFill>
                  <a:srgbClr val="9900CC"/>
                </a:solidFill>
                <a:latin typeface="Arial"/>
                <a:cs typeface="Arial"/>
              </a:rPr>
              <a:t> </a:t>
            </a:r>
            <a:r>
              <a:rPr sz="3200" b="1" spc="-20">
                <a:solidFill>
                  <a:srgbClr val="9900CC"/>
                </a:solidFill>
                <a:latin typeface="Arial"/>
                <a:cs typeface="Arial"/>
              </a:rPr>
              <a:t>can.</a:t>
            </a:r>
            <a:endParaRPr sz="3200">
              <a:latin typeface="Arial"/>
              <a:cs typeface="Arial"/>
            </a:endParaRPr>
          </a:p>
          <a:p>
            <a:pPr marR="30480" algn="r">
              <a:lnSpc>
                <a:spcPct val="100000"/>
              </a:lnSpc>
              <a:spcBef>
                <a:spcPts val="1920"/>
              </a:spcBef>
            </a:pPr>
            <a:r>
              <a:rPr sz="3200" b="1">
                <a:solidFill>
                  <a:srgbClr val="9900CC"/>
                </a:solidFill>
                <a:latin typeface="Arial"/>
                <a:cs typeface="Arial"/>
              </a:rPr>
              <a:t>No,</a:t>
            </a:r>
            <a:r>
              <a:rPr sz="3200" b="1" spc="-15">
                <a:solidFill>
                  <a:srgbClr val="9900CC"/>
                </a:solidFill>
                <a:latin typeface="Arial"/>
                <a:cs typeface="Arial"/>
              </a:rPr>
              <a:t> </a:t>
            </a:r>
            <a:r>
              <a:rPr sz="3200" b="1">
                <a:solidFill>
                  <a:srgbClr val="9900CC"/>
                </a:solidFill>
                <a:latin typeface="Arial"/>
                <a:cs typeface="Arial"/>
              </a:rPr>
              <a:t>I</a:t>
            </a:r>
            <a:r>
              <a:rPr sz="3200" b="1" spc="-15">
                <a:solidFill>
                  <a:srgbClr val="9900CC"/>
                </a:solidFill>
                <a:latin typeface="Arial"/>
                <a:cs typeface="Arial"/>
              </a:rPr>
              <a:t> </a:t>
            </a:r>
            <a:r>
              <a:rPr sz="3200" b="1" spc="-10">
                <a:solidFill>
                  <a:srgbClr val="9900CC"/>
                </a:solidFill>
                <a:latin typeface="Arial"/>
                <a:cs typeface="Arial"/>
              </a:rPr>
              <a:t>can’t.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534352" y="793503"/>
            <a:ext cx="7367905" cy="17348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1300">
              <a:lnSpc>
                <a:spcPct val="100000"/>
              </a:lnSpc>
              <a:spcBef>
                <a:spcPts val="100"/>
              </a:spcBef>
              <a:tabLst>
                <a:tab pos="2931160"/>
                <a:tab pos="4217035"/>
                <a:tab pos="5516880"/>
              </a:tabLst>
            </a:pPr>
            <a:r>
              <a:rPr sz="3600" b="1" u="heavy" spc="-5">
                <a:uFill>
                  <a:solidFill>
                    <a:srgbClr val="FF0066"/>
                  </a:solidFill>
                </a:uFill>
                <a:latin typeface="Arial"/>
                <a:cs typeface="Arial"/>
              </a:rPr>
              <a:t>Dra</a:t>
            </a:r>
            <a:r>
              <a:rPr sz="3600" b="1" u="heavy" spc="-1500">
                <a:uFill>
                  <a:solidFill>
                    <a:srgbClr val="FF0066"/>
                  </a:solidFill>
                </a:uFill>
                <a:latin typeface="Arial"/>
                <a:cs typeface="Arial"/>
              </a:rPr>
              <a:t>w</a:t>
            </a:r>
            <a:r>
              <a:rPr sz="5400" b="1" baseline="-7716">
                <a:solidFill>
                  <a:srgbClr val="FF0066"/>
                </a:solidFill>
                <a:latin typeface="Arial"/>
                <a:cs typeface="Arial"/>
              </a:rPr>
              <a:t>,</a:t>
            </a:r>
            <a:r>
              <a:rPr sz="5400" b="1" spc="735" baseline="-7716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600" b="1" u="heavy" spc="-10">
                <a:uFill>
                  <a:solidFill>
                    <a:srgbClr val="FF0066"/>
                  </a:solidFill>
                </a:uFill>
                <a:latin typeface="Arial"/>
                <a:cs typeface="Arial"/>
              </a:rPr>
              <a:t>draw</a:t>
            </a:r>
            <a:r>
              <a:rPr sz="5400" b="1" spc="-15" baseline="-7716">
                <a:solidFill>
                  <a:srgbClr val="FF0066"/>
                </a:solidFill>
                <a:latin typeface="Arial"/>
                <a:cs typeface="Arial"/>
              </a:rPr>
              <a:t>,</a:t>
            </a:r>
            <a:r>
              <a:rPr sz="5400" b="1" baseline="-7716">
                <a:solidFill>
                  <a:srgbClr val="FF0066"/>
                </a:solidFill>
                <a:latin typeface="Arial"/>
                <a:cs typeface="Arial"/>
              </a:rPr>
              <a:t>	</a:t>
            </a:r>
            <a:r>
              <a:rPr sz="3600" b="1" u="heavy" spc="-20">
                <a:uFill>
                  <a:solidFill>
                    <a:srgbClr val="FF0066"/>
                  </a:solidFill>
                </a:uFill>
                <a:latin typeface="Arial"/>
                <a:cs typeface="Arial"/>
              </a:rPr>
              <a:t>draw</a:t>
            </a:r>
            <a:r>
              <a:rPr sz="3600" b="1">
                <a:latin typeface="Arial"/>
                <a:cs typeface="Arial"/>
              </a:rPr>
              <a:t>	</a:t>
            </a:r>
            <a:r>
              <a:rPr sz="5400" b="1" baseline="-7716">
                <a:solidFill>
                  <a:srgbClr val="FF0066"/>
                </a:solidFill>
                <a:latin typeface="Arial"/>
                <a:cs typeface="Arial"/>
              </a:rPr>
              <a:t>I</a:t>
            </a:r>
            <a:r>
              <a:rPr sz="5400" b="1" spc="-30" baseline="-7716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5400" b="1" spc="-37" baseline="-7716">
                <a:solidFill>
                  <a:srgbClr val="FF0066"/>
                </a:solidFill>
                <a:latin typeface="Arial"/>
                <a:cs typeface="Arial"/>
              </a:rPr>
              <a:t>can</a:t>
            </a:r>
            <a:r>
              <a:rPr sz="5400" b="1" baseline="-7716">
                <a:solidFill>
                  <a:srgbClr val="FF0066"/>
                </a:solidFill>
                <a:latin typeface="Arial"/>
                <a:cs typeface="Arial"/>
              </a:rPr>
              <a:t>	</a:t>
            </a:r>
            <a:r>
              <a:rPr sz="3600" b="1" u="heavy" spc="-10">
                <a:uFill>
                  <a:solidFill>
                    <a:srgbClr val="FF0066"/>
                  </a:solidFill>
                </a:uFill>
                <a:latin typeface="Arial"/>
                <a:cs typeface="Arial"/>
              </a:rPr>
              <a:t>draw</a:t>
            </a:r>
            <a:r>
              <a:rPr sz="5400" b="1" spc="-15" baseline="-7716">
                <a:solidFill>
                  <a:srgbClr val="FF0066"/>
                </a:solidFill>
                <a:latin typeface="Arial"/>
                <a:cs typeface="Arial"/>
              </a:rPr>
              <a:t>.</a:t>
            </a:r>
            <a:endParaRPr sz="5400" baseline="-7716">
              <a:latin typeface="Arial"/>
              <a:cs typeface="Arial"/>
            </a:endParaRPr>
          </a:p>
          <a:p>
            <a:pPr marL="25400" marR="17780">
              <a:lnSpc>
                <a:spcPts val="4320"/>
              </a:lnSpc>
              <a:spcBef>
                <a:spcPts val="600"/>
              </a:spcBef>
              <a:tabLst>
                <a:tab pos="3408045"/>
                <a:tab pos="4675505"/>
              </a:tabLst>
            </a:pPr>
            <a:r>
              <a:rPr sz="3600" b="1">
                <a:solidFill>
                  <a:srgbClr val="FF0066"/>
                </a:solidFill>
                <a:latin typeface="Arial"/>
                <a:cs typeface="Arial"/>
              </a:rPr>
              <a:t>Can</a:t>
            </a:r>
            <a:r>
              <a:rPr sz="3600" b="1" spc="-35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600" b="1">
                <a:solidFill>
                  <a:srgbClr val="FF0066"/>
                </a:solidFill>
                <a:latin typeface="Arial"/>
                <a:cs typeface="Arial"/>
              </a:rPr>
              <a:t>you,</a:t>
            </a:r>
            <a:r>
              <a:rPr sz="3600" b="1" spc="-15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600" b="1">
                <a:solidFill>
                  <a:srgbClr val="FF0066"/>
                </a:solidFill>
                <a:latin typeface="Arial"/>
                <a:cs typeface="Arial"/>
              </a:rPr>
              <a:t>can</a:t>
            </a:r>
            <a:r>
              <a:rPr sz="3600" b="1" spc="-20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600" b="1">
                <a:solidFill>
                  <a:srgbClr val="FF0066"/>
                </a:solidFill>
                <a:latin typeface="Arial"/>
                <a:cs typeface="Arial"/>
              </a:rPr>
              <a:t>you,</a:t>
            </a:r>
            <a:r>
              <a:rPr sz="3600" b="1" spc="-15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600" b="1">
                <a:solidFill>
                  <a:srgbClr val="FF0066"/>
                </a:solidFill>
                <a:latin typeface="Arial"/>
                <a:cs typeface="Arial"/>
              </a:rPr>
              <a:t>can</a:t>
            </a:r>
            <a:r>
              <a:rPr sz="3600" b="1" spc="-15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600" b="1" spc="-10">
                <a:solidFill>
                  <a:srgbClr val="FF0066"/>
                </a:solidFill>
                <a:latin typeface="Arial"/>
                <a:cs typeface="Arial"/>
              </a:rPr>
              <a:t>you</a:t>
            </a:r>
            <a:r>
              <a:rPr sz="3600" b="1" spc="-434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6000" b="1" u="heavy" spc="-15" baseline="7638">
                <a:uFill>
                  <a:solidFill>
                    <a:srgbClr val="FF0066"/>
                  </a:solidFill>
                </a:uFill>
                <a:latin typeface="Arial"/>
                <a:cs typeface="Arial"/>
              </a:rPr>
              <a:t>draw</a:t>
            </a:r>
            <a:r>
              <a:rPr sz="3600" b="1" spc="-10">
                <a:solidFill>
                  <a:srgbClr val="FF0066"/>
                </a:solidFill>
                <a:latin typeface="Arial"/>
                <a:cs typeface="Arial"/>
              </a:rPr>
              <a:t>? </a:t>
            </a:r>
            <a:r>
              <a:rPr sz="3600" b="1">
                <a:solidFill>
                  <a:srgbClr val="FF0066"/>
                </a:solidFill>
                <a:latin typeface="Arial"/>
                <a:cs typeface="Arial"/>
              </a:rPr>
              <a:t>Yes,</a:t>
            </a:r>
            <a:r>
              <a:rPr sz="3600" b="1" spc="-30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600" b="1">
                <a:solidFill>
                  <a:srgbClr val="FF0066"/>
                </a:solidFill>
                <a:latin typeface="Arial"/>
                <a:cs typeface="Arial"/>
              </a:rPr>
              <a:t>yes,</a:t>
            </a:r>
            <a:r>
              <a:rPr sz="3600" b="1" spc="-20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600" b="1">
                <a:solidFill>
                  <a:srgbClr val="FF0066"/>
                </a:solidFill>
                <a:latin typeface="Arial"/>
                <a:cs typeface="Arial"/>
              </a:rPr>
              <a:t>I</a:t>
            </a:r>
            <a:r>
              <a:rPr sz="3600" b="1" spc="-20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3600" b="1" spc="-25">
                <a:solidFill>
                  <a:srgbClr val="FF0066"/>
                </a:solidFill>
                <a:latin typeface="Arial"/>
                <a:cs typeface="Arial"/>
              </a:rPr>
              <a:t>can</a:t>
            </a:r>
            <a:r>
              <a:rPr sz="3600" b="1">
                <a:solidFill>
                  <a:srgbClr val="FF0066"/>
                </a:solidFill>
                <a:latin typeface="Arial"/>
                <a:cs typeface="Arial"/>
              </a:rPr>
              <a:t>	</a:t>
            </a:r>
            <a:r>
              <a:rPr sz="5400" b="1" u="heavy" spc="-30" baseline="-6944">
                <a:uFill>
                  <a:solidFill>
                    <a:srgbClr val="FF0066"/>
                  </a:solidFill>
                </a:uFill>
                <a:latin typeface="Arial"/>
                <a:cs typeface="Arial"/>
              </a:rPr>
              <a:t>draw</a:t>
            </a:r>
            <a:r>
              <a:rPr sz="5400" b="1" baseline="-6944">
                <a:latin typeface="Arial"/>
                <a:cs typeface="Arial"/>
              </a:rPr>
              <a:t>	</a:t>
            </a:r>
            <a:r>
              <a:rPr sz="3600" b="1" spc="-50">
                <a:solidFill>
                  <a:srgbClr val="FF0066"/>
                </a:solidFill>
                <a:latin typeface="Arial"/>
                <a:cs typeface="Arial"/>
              </a:rPr>
              <a:t>.</a:t>
            </a:r>
            <a:endParaRPr sz="36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47052" y="2502923"/>
            <a:ext cx="490982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  <a:tabLst>
                <a:tab pos="3550920"/>
              </a:tabLst>
            </a:pPr>
            <a:r>
              <a:rPr sz="3600" b="1">
                <a:solidFill>
                  <a:srgbClr val="FF0066"/>
                </a:solidFill>
                <a:latin typeface="Arial"/>
                <a:cs typeface="Arial"/>
              </a:rPr>
              <a:t>No, no, I can't </a:t>
            </a:r>
            <a:r>
              <a:rPr sz="5400" u="heavy" baseline="-3858">
                <a:uFill>
                  <a:solidFill>
                    <a:srgbClr val="FF0066"/>
                  </a:solidFill>
                </a:uFill>
                <a:latin typeface="Times New Roman"/>
                <a:cs typeface="Times New Roman"/>
              </a:rPr>
              <a:t>	</a:t>
            </a:r>
            <a:r>
              <a:rPr sz="5400" b="1" u="heavy" baseline="-3858">
                <a:uFill>
                  <a:solidFill>
                    <a:srgbClr val="FF0066"/>
                  </a:solidFill>
                </a:uFill>
                <a:latin typeface="Arial"/>
                <a:cs typeface="Arial"/>
              </a:rPr>
              <a:t>draw</a:t>
            </a:r>
            <a:r>
              <a:rPr sz="5400" b="1" spc="270" baseline="-3858">
                <a:latin typeface="Arial"/>
                <a:cs typeface="Arial"/>
              </a:rPr>
              <a:t> </a:t>
            </a:r>
            <a:r>
              <a:rPr sz="3600" b="1" spc="-50">
                <a:solidFill>
                  <a:srgbClr val="FF0066"/>
                </a:solidFill>
                <a:latin typeface="Arial"/>
                <a:cs typeface="Arial"/>
              </a:rPr>
              <a:t>.</a:t>
            </a:r>
            <a:endParaRPr sz="36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129789" y="20391"/>
            <a:ext cx="368109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b="1">
                <a:solidFill>
                  <a:srgbClr val="333399"/>
                </a:solidFill>
                <a:latin typeface="Arial"/>
                <a:cs typeface="Arial"/>
              </a:rPr>
              <a:t>Read</a:t>
            </a:r>
            <a:r>
              <a:rPr sz="3600" b="1" spc="-35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3600" b="1">
                <a:solidFill>
                  <a:srgbClr val="333399"/>
                </a:solidFill>
                <a:latin typeface="Arial"/>
                <a:cs typeface="Arial"/>
              </a:rPr>
              <a:t>and</a:t>
            </a:r>
            <a:r>
              <a:rPr sz="3600" b="1" spc="-20">
                <a:solidFill>
                  <a:srgbClr val="333399"/>
                </a:solidFill>
                <a:latin typeface="Arial"/>
                <a:cs typeface="Arial"/>
              </a:rPr>
              <a:t> </a:t>
            </a:r>
            <a:r>
              <a:rPr sz="3600" b="1" spc="-10">
                <a:solidFill>
                  <a:srgbClr val="333399"/>
                </a:solidFill>
                <a:latin typeface="Arial"/>
                <a:cs typeface="Arial"/>
              </a:rPr>
              <a:t>match.</a:t>
            </a:r>
            <a:endParaRPr sz="3600">
              <a:latin typeface="Arial"/>
              <a:cs typeface="Arial"/>
            </a:endParaRPr>
          </a:p>
        </p:txBody>
      </p:sp>
      <p:grpSp>
        <p:nvGrpSpPr>
          <p:cNvPr id="4" name="object 4"/>
          <p:cNvGrpSpPr/>
          <p:nvPr/>
        </p:nvGrpSpPr>
        <p:grpSpPr>
          <a:xfrm>
            <a:off x="2067778" y="0"/>
            <a:ext cx="6684645" cy="6584950"/>
            <a:chOff x="2067778" y="0"/>
            <a:chExt cx="6684645" cy="6584950"/>
          </a:xfrm>
        </p:grpSpPr>
        <p:sp>
          <p:nvSpPr>
            <p:cNvPr id="5" name="object 5"/>
            <p:cNvSpPr/>
            <p:nvPr/>
          </p:nvSpPr>
          <p:spPr>
            <a:xfrm>
              <a:off x="2067778" y="1898923"/>
              <a:ext cx="988060" cy="25400"/>
            </a:xfrm>
            <a:custGeom>
              <a:rect l="l" t="t" r="r" b="b"/>
              <a:pathLst>
                <a:path w="988060" h="25400">
                  <a:moveTo>
                    <a:pt x="987970" y="24892"/>
                  </a:moveTo>
                  <a:lnTo>
                    <a:pt x="0" y="24892"/>
                  </a:lnTo>
                  <a:lnTo>
                    <a:pt x="0" y="0"/>
                  </a:lnTo>
                  <a:lnTo>
                    <a:pt x="987970" y="0"/>
                  </a:lnTo>
                  <a:lnTo>
                    <a:pt x="987970" y="24892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/>
          </p:txBody>
        </p:sp>
        <p:pic>
          <p:nvPicPr>
            <p:cNvPr id="6" name="object 6"/>
            <p:cNvPicPr/>
            <p:nvPr/>
          </p:nvPicPr>
          <p:blipFill>
            <a:blip r:embed="rId3"/>
            <a:stretch>
              <a:fillRect/>
            </a:stretch>
          </p:blipFill>
          <p:spPr>
            <a:xfrm>
              <a:off x="5943600" y="1701800"/>
              <a:ext cx="2808287" cy="1439861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2627311" y="1844675"/>
              <a:ext cx="3384550" cy="792480"/>
            </a:xfrm>
            <a:custGeom>
              <a:rect l="l" t="t" r="r" b="b"/>
              <a:pathLst>
                <a:path w="3384550" h="792480">
                  <a:moveTo>
                    <a:pt x="0" y="0"/>
                  </a:moveTo>
                  <a:lnTo>
                    <a:pt x="3384550" y="792161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8" name="object 8"/>
            <p:cNvPicPr/>
            <p:nvPr/>
          </p:nvPicPr>
          <p:blipFill>
            <a:blip r:embed="rId4"/>
            <a:stretch>
              <a:fillRect/>
            </a:stretch>
          </p:blipFill>
          <p:spPr>
            <a:xfrm>
              <a:off x="6007100" y="3213100"/>
              <a:ext cx="2162175" cy="1701800"/>
            </a:xfrm>
            <a:prstGeom prst="rect">
              <a:avLst/>
            </a:prstGeom>
          </p:spPr>
        </p:pic>
        <p:pic>
          <p:nvPicPr>
            <p:cNvPr id="9" name="object 9"/>
            <p:cNvPicPr/>
            <p:nvPr/>
          </p:nvPicPr>
          <p:blipFill>
            <a:blip r:embed="rId5"/>
            <a:stretch>
              <a:fillRect/>
            </a:stretch>
          </p:blipFill>
          <p:spPr>
            <a:xfrm>
              <a:off x="6007100" y="5016500"/>
              <a:ext cx="2160587" cy="1568450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2627311" y="2924175"/>
              <a:ext cx="3384550" cy="2449830"/>
            </a:xfrm>
            <a:custGeom>
              <a:rect l="l" t="t" r="r" b="b"/>
              <a:pathLst>
                <a:path w="3384550" h="2449829">
                  <a:moveTo>
                    <a:pt x="0" y="0"/>
                  </a:moveTo>
                  <a:lnTo>
                    <a:pt x="3384550" y="2449512"/>
                  </a:lnTo>
                </a:path>
                <a:path w="3384550" h="2449829">
                  <a:moveTo>
                    <a:pt x="144463" y="1009650"/>
                  </a:moveTo>
                  <a:lnTo>
                    <a:pt x="3240088" y="1081087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pic>
          <p:nvPicPr>
            <p:cNvPr id="11" name="object 11"/>
            <p:cNvPicPr/>
            <p:nvPr/>
          </p:nvPicPr>
          <p:blipFill>
            <a:blip r:embed="rId6"/>
            <a:stretch>
              <a:fillRect/>
            </a:stretch>
          </p:blipFill>
          <p:spPr>
            <a:xfrm>
              <a:off x="5943600" y="0"/>
              <a:ext cx="2089150" cy="1651000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2555875" y="1268412"/>
              <a:ext cx="3384550" cy="3816350"/>
            </a:xfrm>
            <a:custGeom>
              <a:rect l="l" t="t" r="r" b="b"/>
              <a:pathLst>
                <a:path w="3384550" h="3816350">
                  <a:moveTo>
                    <a:pt x="0" y="3816350"/>
                  </a:moveTo>
                  <a:lnTo>
                    <a:pt x="3384550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  <p:sp>
          <p:nvSpPr>
            <p:cNvPr id="13" name="object 13"/>
            <p:cNvSpPr/>
            <p:nvPr/>
          </p:nvSpPr>
          <p:spPr>
            <a:xfrm>
              <a:off x="2124075" y="1916111"/>
              <a:ext cx="287655" cy="0"/>
            </a:xfrm>
            <a:custGeom>
              <a:rect l="l" t="t" r="r" b="b"/>
              <a:pathLst>
                <a:path w="287655">
                  <a:moveTo>
                    <a:pt x="0" y="0"/>
                  </a:moveTo>
                  <a:lnTo>
                    <a:pt x="287338" y="0"/>
                  </a:lnTo>
                </a:path>
              </a:pathLst>
            </a:custGeom>
            <a:ln w="9525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/>
          </p:txBody>
        </p:sp>
      </p:grpSp>
      <p:sp>
        <p:nvSpPr>
          <p:cNvPr id="14" name="object 14"/>
          <p:cNvSpPr txBox="1"/>
          <p:nvPr/>
        </p:nvSpPr>
        <p:spPr>
          <a:xfrm>
            <a:off x="1390014" y="1507509"/>
            <a:ext cx="1079500" cy="376555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04775">
              <a:lnSpc>
                <a:spcPct val="100000"/>
              </a:lnSpc>
              <a:spcBef>
                <a:spcPts val="100"/>
              </a:spcBef>
            </a:pPr>
            <a:r>
              <a:rPr sz="2800" b="1" u="heavy" spc="-10">
                <a:solidFill>
                  <a:srgbClr val="9900CC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</a:t>
            </a:r>
            <a:r>
              <a:rPr sz="2800" b="1" spc="-10">
                <a:latin typeface="Arial"/>
                <a:cs typeface="Arial"/>
              </a:rPr>
              <a:t>wi</a:t>
            </a:r>
            <a:r>
              <a:rPr sz="2800" b="1" spc="-320">
                <a:latin typeface="Arial"/>
                <a:cs typeface="Arial"/>
              </a:rPr>
              <a:t> </a:t>
            </a:r>
            <a:r>
              <a:rPr sz="4200" b="1" spc="-75" baseline="4960">
                <a:solidFill>
                  <a:srgbClr val="9900CC"/>
                </a:solidFill>
                <a:latin typeface="Arial"/>
                <a:cs typeface="Arial"/>
              </a:rPr>
              <a:t>m</a:t>
            </a:r>
            <a:endParaRPr sz="4200" baseline="4960">
              <a:latin typeface="Arial"/>
              <a:cs typeface="Arial"/>
            </a:endParaRPr>
          </a:p>
          <a:p>
            <a:pPr marL="12700" marR="5080" indent="20320">
              <a:lnSpc>
                <a:spcPct val="252999"/>
              </a:lnSpc>
              <a:spcBef>
                <a:spcPts val="10"/>
              </a:spcBef>
            </a:pPr>
            <a:r>
              <a:rPr sz="2800" b="1" u="heavy">
                <a:solidFill>
                  <a:srgbClr val="9900CC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</a:t>
            </a:r>
            <a:r>
              <a:rPr sz="2800" b="1" spc="-229">
                <a:solidFill>
                  <a:srgbClr val="9900CC"/>
                </a:solidFill>
                <a:latin typeface="Arial"/>
                <a:cs typeface="Arial"/>
              </a:rPr>
              <a:t> </a:t>
            </a:r>
            <a:r>
              <a:rPr sz="2800" b="1" u="heavy">
                <a:solidFill>
                  <a:srgbClr val="9900CC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r</a:t>
            </a:r>
            <a:r>
              <a:rPr sz="2800" b="1" spc="-245">
                <a:solidFill>
                  <a:srgbClr val="9900CC"/>
                </a:solidFill>
                <a:latin typeface="Arial"/>
                <a:cs typeface="Arial"/>
              </a:rPr>
              <a:t> </a:t>
            </a:r>
            <a:r>
              <a:rPr sz="2800" b="1" spc="-25">
                <a:latin typeface="Arial"/>
                <a:cs typeface="Arial"/>
              </a:rPr>
              <a:t>aw </a:t>
            </a:r>
            <a:r>
              <a:rPr sz="4200" b="1" u="heavy" spc="-15" baseline="4960">
                <a:solidFill>
                  <a:srgbClr val="9900CC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d</a:t>
            </a:r>
            <a:r>
              <a:rPr sz="2800" b="1" spc="-10">
                <a:latin typeface="Arial"/>
                <a:cs typeface="Arial"/>
              </a:rPr>
              <a:t>ance</a:t>
            </a:r>
            <a:endParaRPr sz="28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4950">
              <a:latin typeface="Arial"/>
              <a:cs typeface="Arial"/>
            </a:endParaRPr>
          </a:p>
          <a:p>
            <a:pPr marL="33020">
              <a:lnSpc>
                <a:spcPct val="100000"/>
              </a:lnSpc>
              <a:spcBef>
                <a:spcPts val="5"/>
              </a:spcBef>
            </a:pPr>
            <a:r>
              <a:rPr sz="2800" b="1" u="heavy">
                <a:solidFill>
                  <a:srgbClr val="9900CC"/>
                </a:solidFill>
                <a:uFill>
                  <a:solidFill>
                    <a:srgbClr val="000000"/>
                  </a:solidFill>
                </a:uFill>
                <a:latin typeface="Arial"/>
                <a:cs typeface="Arial"/>
              </a:rPr>
              <a:t>s</a:t>
            </a:r>
            <a:r>
              <a:rPr sz="2800" b="1" spc="-5">
                <a:solidFill>
                  <a:srgbClr val="9900CC"/>
                </a:solidFill>
                <a:latin typeface="Arial"/>
                <a:cs typeface="Arial"/>
              </a:rPr>
              <a:t> </a:t>
            </a:r>
            <a:r>
              <a:rPr sz="2800" b="1" spc="-25">
                <a:latin typeface="Arial"/>
                <a:cs typeface="Arial"/>
              </a:rPr>
              <a:t>ing</a:t>
            </a:r>
            <a:endParaRPr sz="2800">
              <a:latin typeface="Arial"/>
              <a:cs typeface="Arial"/>
            </a:endParaRPr>
          </a:p>
        </p:txBody>
      </p:sp>
      <p:pic>
        <p:nvPicPr>
          <p:cNvPr id="15" name="object 15"/>
          <p:cNvPicPr/>
          <p:nvPr/>
        </p:nvPicPr>
        <p:blipFill>
          <a:blip r:embed="rId7"/>
          <a:stretch>
            <a:fillRect/>
          </a:stretch>
        </p:blipFill>
        <p:spPr>
          <a:xfrm>
            <a:off x="177800" y="381000"/>
            <a:ext cx="1149350" cy="1655761"/>
          </a:xfrm>
          <a:prstGeom prst="rect">
            <a:avLst/>
          </a:prstGeom>
        </p:spPr>
      </p:pic>
      <p:pic>
        <p:nvPicPr>
          <p:cNvPr id="16" name="object 16"/>
          <p:cNvPicPr/>
          <p:nvPr/>
        </p:nvPicPr>
        <p:blipFill>
          <a:blip r:embed="rId7"/>
          <a:stretch>
            <a:fillRect/>
          </a:stretch>
        </p:blipFill>
        <p:spPr>
          <a:xfrm>
            <a:off x="0" y="2133600"/>
            <a:ext cx="1187450" cy="1584325"/>
          </a:xfrm>
          <a:prstGeom prst="rect">
            <a:avLst/>
          </a:prstGeom>
        </p:spPr>
      </p:pic>
      <p:pic>
        <p:nvPicPr>
          <p:cNvPr id="17" name="object 17"/>
          <p:cNvPicPr/>
          <p:nvPr/>
        </p:nvPicPr>
        <p:blipFill>
          <a:blip r:embed="rId7"/>
          <a:stretch>
            <a:fillRect/>
          </a:stretch>
        </p:blipFill>
        <p:spPr>
          <a:xfrm>
            <a:off x="4864100" y="469900"/>
            <a:ext cx="1008062" cy="1512887"/>
          </a:xfrm>
          <a:prstGeom prst="rect">
            <a:avLst/>
          </a:prstGeom>
        </p:spPr>
      </p:pic>
      <p:pic>
        <p:nvPicPr>
          <p:cNvPr id="18" name="object 18"/>
          <p:cNvPicPr/>
          <p:nvPr/>
        </p:nvPicPr>
        <p:blipFill>
          <a:blip r:embed="rId7"/>
          <a:stretch>
            <a:fillRect/>
          </a:stretch>
        </p:blipFill>
        <p:spPr>
          <a:xfrm>
            <a:off x="4927600" y="2565399"/>
            <a:ext cx="1077912" cy="143986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object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aphicFrame>
        <p:nvGraphicFramePr>
          <p:cNvPr id="3" name="object 3"/>
          <p:cNvGraphicFramePr>
            <a:graphicFrameLocks noGrp="1"/>
          </p:cNvGraphicFramePr>
          <p:nvPr/>
        </p:nvGraphicFramePr>
        <p:xfrm>
          <a:off x="2470150" y="2335212"/>
          <a:ext cx="5237480" cy="28905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41400"/>
                <a:gridCol w="903605"/>
                <a:gridCol w="1181100"/>
                <a:gridCol w="1041399"/>
                <a:gridCol w="1041400"/>
              </a:tblGrid>
              <a:tr h="64770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1040"/>
                        </a:spcBef>
                      </a:pPr>
                      <a:r>
                        <a:rPr sz="2400" b="1" spc="-20">
                          <a:solidFill>
                            <a:srgbClr val="3333FF"/>
                          </a:solidFill>
                          <a:latin typeface="Arial"/>
                          <a:cs typeface="Arial"/>
                        </a:rPr>
                        <a:t>Name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13208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800" spc="-20">
                          <a:solidFill>
                            <a:srgbClr val="3333FF"/>
                          </a:solidFill>
                          <a:latin typeface="Arial"/>
                          <a:cs typeface="Arial"/>
                        </a:rPr>
                        <a:t>sing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10033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06045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800" spc="-10">
                          <a:solidFill>
                            <a:srgbClr val="3333FF"/>
                          </a:solidFill>
                          <a:latin typeface="Arial"/>
                          <a:cs typeface="Arial"/>
                        </a:rPr>
                        <a:t>dance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10033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800" spc="-20">
                          <a:solidFill>
                            <a:srgbClr val="3333FF"/>
                          </a:solidFill>
                          <a:latin typeface="Arial"/>
                          <a:cs typeface="Arial"/>
                        </a:rPr>
                        <a:t>draw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10033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marL="115570">
                        <a:lnSpc>
                          <a:spcPct val="100000"/>
                        </a:lnSpc>
                        <a:spcBef>
                          <a:spcPts val="790"/>
                        </a:spcBef>
                      </a:pPr>
                      <a:r>
                        <a:rPr sz="2800" spc="-20">
                          <a:solidFill>
                            <a:srgbClr val="3333FF"/>
                          </a:solidFill>
                          <a:latin typeface="Arial"/>
                          <a:cs typeface="Arial"/>
                        </a:rPr>
                        <a:t>swim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10033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28575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8737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805"/>
                        </a:spcBef>
                      </a:pPr>
                      <a:r>
                        <a:rPr sz="2400" spc="-25">
                          <a:solidFill>
                            <a:srgbClr val="9900CC"/>
                          </a:solidFill>
                          <a:latin typeface="Arial"/>
                          <a:cs typeface="Arial"/>
                        </a:rPr>
                        <a:t>Sue</a:t>
                      </a:r>
                      <a:endParaRPr sz="2400">
                        <a:latin typeface="Arial"/>
                        <a:cs typeface="Arial"/>
                      </a:endParaRPr>
                    </a:p>
                  </a:txBody>
                  <a:tcPr marL="0" marR="0" marT="102235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2800">
                          <a:latin typeface="Arial"/>
                          <a:cs typeface="Arial"/>
                        </a:rPr>
                        <a:t>√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00000"/>
                        </a:lnSpc>
                        <a:spcBef>
                          <a:spcPts val="555"/>
                        </a:spcBef>
                      </a:pPr>
                      <a:r>
                        <a:rPr sz="2800">
                          <a:latin typeface="Arial"/>
                          <a:cs typeface="Arial"/>
                        </a:rPr>
                        <a:t>√</a:t>
                      </a:r>
                      <a:endParaRPr sz="2800">
                        <a:latin typeface="Arial"/>
                        <a:cs typeface="Arial"/>
                      </a:endParaRPr>
                    </a:p>
                  </a:txBody>
                  <a:tcPr marL="0" marR="0" marT="70485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9817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36575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12700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  <a:tr h="520700"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28575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12700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lnSpc>
                          <a:spcPct val="100000"/>
                        </a:lnSpc>
                      </a:pPr>
                      <a:endParaRPr sz="3000">
                        <a:latin typeface="Times New Roman"/>
                        <a:cs typeface="Times New Roman"/>
                      </a:endParaRPr>
                    </a:p>
                  </a:txBody>
                  <a:tcPr marL="0" marR="0" marT="0" marB="0">
                    <a:lnL w="12700">
                      <a:solidFill>
                        <a:srgbClr val="000000"/>
                      </a:solidFill>
                      <a:prstDash val="solid"/>
                    </a:lnL>
                    <a:lnR w="28575">
                      <a:solidFill>
                        <a:srgbClr val="000000"/>
                      </a:solidFill>
                      <a:prstDash val="solid"/>
                    </a:lnR>
                    <a:lnT w="12700">
                      <a:solidFill>
                        <a:srgbClr val="000000"/>
                      </a:solidFill>
                      <a:prstDash val="solid"/>
                    </a:lnT>
                    <a:lnB w="28575">
                      <a:solidFill>
                        <a:srgbClr val="000000"/>
                      </a:solidFill>
                      <a:prstDash val="solid"/>
                    </a:lnB>
                  </a:tcPr>
                </a:tc>
              </a:tr>
            </a:tbl>
          </a:graphicData>
        </a:graphic>
      </p:graphicFrame>
      <p:sp>
        <p:nvSpPr>
          <p:cNvPr id="4" name="object 4"/>
          <p:cNvSpPr txBox="1">
            <a:spLocks noGrp="1"/>
          </p:cNvSpPr>
          <p:nvPr>
            <p:ph type="title"/>
          </p:nvPr>
        </p:nvSpPr>
        <p:spPr>
          <a:xfrm>
            <a:off x="3426777" y="568262"/>
            <a:ext cx="2903220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1">
                <a:solidFill>
                  <a:srgbClr val="FF0066"/>
                </a:solidFill>
                <a:latin typeface="Arial"/>
                <a:cs typeface="Arial"/>
              </a:rPr>
              <a:t>Do</a:t>
            </a:r>
            <a:r>
              <a:rPr sz="4000" b="1" spc="-15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4000" b="1">
                <a:solidFill>
                  <a:srgbClr val="FF0066"/>
                </a:solidFill>
                <a:latin typeface="Arial"/>
                <a:cs typeface="Arial"/>
              </a:rPr>
              <a:t>a</a:t>
            </a:r>
            <a:r>
              <a:rPr sz="4000" b="1" spc="-5">
                <a:solidFill>
                  <a:srgbClr val="FF0066"/>
                </a:solidFill>
                <a:latin typeface="Arial"/>
                <a:cs typeface="Arial"/>
              </a:rPr>
              <a:t> </a:t>
            </a:r>
            <a:r>
              <a:rPr sz="4000" b="1" spc="-10">
                <a:solidFill>
                  <a:srgbClr val="FF0066"/>
                </a:solidFill>
                <a:latin typeface="Arial"/>
                <a:cs typeface="Arial"/>
              </a:rPr>
              <a:t>survey</a:t>
            </a:r>
            <a:endParaRPr sz="40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3479165" y="1425144"/>
            <a:ext cx="2393950" cy="5130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200" b="1">
                <a:solidFill>
                  <a:srgbClr val="009900"/>
                </a:solidFill>
                <a:latin typeface="Arial"/>
                <a:cs typeface="Arial"/>
              </a:rPr>
              <a:t>Can</a:t>
            </a:r>
            <a:r>
              <a:rPr sz="3200" b="1" spc="-20">
                <a:solidFill>
                  <a:srgbClr val="009900"/>
                </a:solidFill>
                <a:latin typeface="Arial"/>
                <a:cs typeface="Arial"/>
              </a:rPr>
              <a:t> </a:t>
            </a:r>
            <a:r>
              <a:rPr sz="3200" b="1" spc="-10">
                <a:solidFill>
                  <a:srgbClr val="009900"/>
                </a:solidFill>
                <a:latin typeface="Arial"/>
                <a:cs typeface="Arial"/>
              </a:rPr>
              <a:t>you….?</a:t>
            </a:r>
            <a:endParaRPr sz="3200">
              <a:latin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3129914" y="709734"/>
            <a:ext cx="2602230" cy="6959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400">
                <a:latin typeface="Arial"/>
                <a:cs typeface="Arial"/>
              </a:rPr>
              <a:t>Let’s</a:t>
            </a:r>
            <a:r>
              <a:rPr sz="4400" spc="-25">
                <a:latin typeface="Arial"/>
                <a:cs typeface="Arial"/>
              </a:rPr>
              <a:t> </a:t>
            </a:r>
            <a:r>
              <a:rPr sz="4400" spc="-10">
                <a:latin typeface="Arial"/>
                <a:cs typeface="Arial"/>
              </a:rPr>
              <a:t>learn</a:t>
            </a:r>
            <a:endParaRPr sz="4400">
              <a:latin typeface="Arial"/>
              <a:cs typeface="Arial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3980815" y="5677206"/>
            <a:ext cx="906780" cy="75692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800" spc="-25">
                <a:latin typeface="Arial"/>
                <a:cs typeface="Arial"/>
              </a:rPr>
              <a:t>run</a:t>
            </a:r>
            <a:endParaRPr sz="4800">
              <a:latin typeface="Arial"/>
              <a:cs typeface="Arial"/>
            </a:endParaRPr>
          </a:p>
        </p:txBody>
      </p:sp>
      <p:pic>
        <p:nvPicPr>
          <p:cNvPr id="4" name="object 4"/>
          <p:cNvPicPr/>
          <p:nvPr/>
        </p:nvPicPr>
        <p:blipFill>
          <a:blip r:embed="rId2"/>
          <a:stretch>
            <a:fillRect/>
          </a:stretch>
        </p:blipFill>
        <p:spPr>
          <a:xfrm>
            <a:off x="1981200" y="1917700"/>
            <a:ext cx="5191125" cy="338137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https://d.book118.com/688042141075006024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Times New Roman</vt:lpstr>
      <vt:lpstr>Office Theme</vt:lpstr>
      <vt:lpstr>PowerPoint Presentation</vt:lpstr>
      <vt:lpstr>Chant:
Walk, walk, walk, I can walk.</vt:lpstr>
      <vt:lpstr>swim</vt:lpstr>
      <vt:lpstr>Sing</vt:lpstr>
      <vt:lpstr>dance</vt:lpstr>
      <vt:lpstr>draw</vt:lpstr>
      <vt:lpstr>PowerPoint Presentation</vt:lpstr>
      <vt:lpstr>Read and match.</vt:lpstr>
      <vt:lpstr>Do a survey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2024-08-31T19:48:40.962</cp:lastPrinted>
  <dcterms:created xsi:type="dcterms:W3CDTF">2024-08-31T11:48:40Z</dcterms:created>
  <dcterms:modified xsi:type="dcterms:W3CDTF">2024-08-31T11:48:42Z</dcterms:modified>
</cp:coreProperties>
</file>