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30A53-5712-4983-8204-32937CC33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EE644-FA4C-48A2-A5AE-7369DCECD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6173F-4063-4C62-B29F-5A2F8D9AD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A780E-D533-4BE7-B370-EEA43B9D9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789188-9F7B-4113-91E5-0BF170C56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DF45B-9C9E-483F-AAB9-DCC2346B3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B6CAD5-ADAA-4D3E-BF5E-DC7E31489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3DF10-4EC4-4F33-9E40-9025644D8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857F6-AF83-42D7-9A70-6D03A9A04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5ABC2-D0C5-4AA0-90F6-F5D363705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28DB4-816A-47CF-BB7F-EBC9D32B8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3021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护理演讲比赛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演讲主题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比赛介绍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随着医疗技术的进步和人口老龄化，护理行业面临越来越多的挑战，需要不断提高护理人员的专业素养和服务质量。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提升护理人员沟通与表达能力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良好的沟通与表达能力是护理人员必备的素质，有助于提高护理效果和患者满意度。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通过比赛激发护理人员的学习热情，提高专业素养和服务水平。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激发护理人员的学习热情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比赛为护理人员提供了一个交流与合作的平台，有助于提升团队协作能力。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促进护理人员的交流与合作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选手需围绕护理相关主题进行演讲，主题自选，内容需紧扣主题。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每位选手演讲时间限定在5-7分钟，超时或未达到最低时间要求者将被扣分。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时间限制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评委将根据选手的演讲内容、语言表达、形象风度等方面进行评分，满分10分。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评判标准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比赛规则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演讲主题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介绍基础护理知识，包括但不限于日常护理技能、常见疾病护理、康复护理等。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如口腔护理、皮肤护理、测量生命体征等基础操作。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如感冒、发烧、糖尿病、高血压等常见疾病的护理要点。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介绍康复护理的重要性及常见康复护理措施。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日常护理技能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常见疾病护理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护理实践经验分享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分享个人或团队的护理实践经验，包括成功案例、挑战及应对策略等。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成功案例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介绍在实际工作中取得良好效果的典型案例。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挑战及应对策略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分享在实践中遇到的问题及如何有效解决的经验。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护理行业发展趋势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分析当前护理行业的发展趋势，包括技术应用、人才培养、政策法规等方面的变化。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介绍新技术在护理领域的应用及对行业的影响。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分析当前护理人才需求及培养模式的变化。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解读相关政策法规对护理行业发展的影响及未来趋势。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16" r="1251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探讨护理伦理与法律问题，包括职业道德、患者权益保护、医疗纠纷处理等。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强调护士的职业道德标准及在实际工作中的体现。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介绍如何保障患者的合法权益，如隐私权、知情权等。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患者权益保护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分析医疗纠纷产生的原因及如何通过法律途径解决。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医疗纠纷处理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演讲技巧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https://d.book118.com/688043021122006030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2024-09-07T09:33:25.615</cp:lastPrinted>
  <dcterms:created xsi:type="dcterms:W3CDTF">2024-09-07T01:33:25Z</dcterms:created>
  <dcterms:modified xsi:type="dcterms:W3CDTF">2024-09-07T01:33:27Z</dcterms:modified>
</cp:coreProperties>
</file>