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6CF45F-0931-4482-BF4E-6C42AD43C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70315-AF28-4732-AFFB-8005C1470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B2399-5A2F-477C-9C61-DA1D35780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B1B61-A7CC-45E1-B059-4458FCDF24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0FFD84-A9FE-47A1-AAA7-33FB35DEE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DB909F-07AD-4449-BE19-E683417FF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F343E2-DE08-47C5-BBFB-432C519BB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93288-A1FF-44D7-980B-A251D6076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C4ECDA-7D22-4E00-83AB-FE2F2CE5E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13CDC-6647-48C9-B815-6AD04B31D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89B14-9C80-4CA8-A937-B6D6E6C87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3027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公司车辆日常管理制度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公司车辆日常管理规定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驾驶员管理规定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安全行车管理规定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监督与检查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667" b="17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确保公司车辆得到合理、安全、高效的使用，满足公司业务需求。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规范公司车辆日常管理流程，提高车辆使用效率，降低运营成本。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保障公司车辆的安全运行，预防交通事故的发生，确保人员和财产安全。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有助于提高公司形象和信誉，提升客户满意度。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有利于公司内部管理规范化，提高工作效率。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有助于降低车辆维护成本，延长车辆使用寿命。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公司车辆日常管理规定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员工需提前向行政部门提交车辆使用申请，注明使用目的、时间、地点等信息。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车辆使用申请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专人专车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遵守交通规则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公司车辆应由指定驾驶员负责驾驶，其他人员未经授权不得擅自驾驶。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驾驶员在行驶过程中应遵守交通规则，确保行车安全。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车辆使用规定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驾驶员应对车辆的保养负责，发现问题及时报告，确保车辆安全运行。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定期保养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公司车辆应按照规定的保养周期进行保养，如更换机油、检查刹车等。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保养记录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每次保养后，驾驶员应记录保养内容、时间及费用，并及时上报行政部门。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车辆保养规定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https://d.book118.com/688043027113006046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2024-09-27T16:53:21.300</cp:lastPrinted>
  <dcterms:created xsi:type="dcterms:W3CDTF">2024-09-27T08:53:21Z</dcterms:created>
  <dcterms:modified xsi:type="dcterms:W3CDTF">2024-09-27T08:53:23Z</dcterms:modified>
</cp:coreProperties>
</file>