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97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13786-6FC7-4378-9C67-22FD2088C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495E0-6282-4652-93DF-8D1279EE5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C14B0-5774-40AA-BEA6-0B312C1CC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8E9BC-461C-4ACC-BCF1-18090EA74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5D0CCE-EBD1-40CC-83B1-896C62776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3C08F2-7BED-45DA-BCF8-95E7E7CB3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A4B66-07C5-433A-92A9-0C065AD75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5234F-081F-49FF-9CBC-ECF5F311F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B15CC-964B-46AD-9312-D26E32CB7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9318A-67AF-4F9D-A334-FC423925A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6F483-C0E6-41A4-B9DA-70245E5AB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23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26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28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29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0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1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3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27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85000">
                    <a:schemeClr val="accent2">
                      <a:alpha val="5000"/>
                    </a:schemeClr>
                  </a:gs>
                  <a:gs pos="0">
                    <a:schemeClr val="accent2">
                      <a:alpha val="70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4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35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19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7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5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17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7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55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10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19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6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1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18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20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1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2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3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4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5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19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85000">
                  <a:schemeClr val="accent2">
                    <a:alpha val="5000"/>
                  </a:schemeClr>
                </a:gs>
                <a:gs pos="0">
                  <a:schemeClr val="accent2">
                    <a:alpha val="70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100000">
                <a:schemeClr val="accent2">
                  <a:alpha val="0"/>
                </a:schemeClr>
              </a:gs>
              <a:gs pos="28000">
                <a:schemeClr val="accent2"/>
              </a:gs>
              <a:gs pos="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100000">
                <a:schemeClr val="accent1"/>
              </a:gs>
              <a:gs pos="48000">
                <a:schemeClr val="accent2">
                  <a:alpha val="7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430571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网络广告和个人隐私保护的矛盾与解决方案研究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6" name="序号"/>
          <p:cNvSpPr txBox="1"/>
          <p:nvPr>
            <p:custDataLst>
              <p:tags r:id="rId4"/>
            </p:custDataLst>
          </p:nvPr>
        </p:nvSpPr>
        <p:spPr>
          <a:xfrm>
            <a:off x="5521325" y="1750060"/>
            <a:ext cx="1962150" cy="1012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7" name="项标题"/>
          <p:cNvSpPr txBox="1"/>
          <p:nvPr>
            <p:custDataLst>
              <p:tags r:id="rId5"/>
            </p:custDataLst>
          </p:nvPr>
        </p:nvSpPr>
        <p:spPr>
          <a:xfrm>
            <a:off x="5544185" y="2178050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uFillTx/>
                <a:latin typeface="+中文标题" charset="0"/>
                <a:ea typeface="+mj-ea"/>
              </a:rPr>
              <a:t>网络广告与个人隐私保护的矛盾</a:t>
            </a:r>
            <a:endParaRPr lang="zh-CN" altLang="en-US" sz="17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18" name="直接箭头连接符 17"/>
          <p:cNvCxnSpPr/>
          <p:nvPr>
            <p:custDataLst>
              <p:tags r:id="rId6"/>
            </p:custDataLst>
          </p:nvPr>
        </p:nvCxnSpPr>
        <p:spPr>
          <a:xfrm>
            <a:off x="5590540" y="2753995"/>
            <a:ext cx="4999355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序号"/>
          <p:cNvSpPr txBox="1"/>
          <p:nvPr>
            <p:custDataLst>
              <p:tags r:id="rId7"/>
            </p:custDataLst>
          </p:nvPr>
        </p:nvSpPr>
        <p:spPr>
          <a:xfrm>
            <a:off x="6384925" y="2785745"/>
            <a:ext cx="1962150" cy="1012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8"/>
            </p:custDataLst>
          </p:nvPr>
        </p:nvSpPr>
        <p:spPr>
          <a:xfrm>
            <a:off x="6396355" y="325945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uFillTx/>
                <a:latin typeface="+中文标题" charset="0"/>
                <a:ea typeface="+mj-ea"/>
              </a:rPr>
              <a:t>网络广告与个人隐私保护的解决方案</a:t>
            </a:r>
            <a:endParaRPr lang="zh-CN" altLang="en-US" sz="28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22" name="直接箭头连接符 21"/>
          <p:cNvCxnSpPr/>
          <p:nvPr>
            <p:custDataLst>
              <p:tags r:id="rId9"/>
            </p:custDataLst>
          </p:nvPr>
        </p:nvCxnSpPr>
        <p:spPr>
          <a:xfrm>
            <a:off x="6442710" y="3835400"/>
            <a:ext cx="4999355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序号"/>
          <p:cNvSpPr txBox="1"/>
          <p:nvPr>
            <p:custDataLst>
              <p:tags r:id="rId10"/>
            </p:custDataLst>
          </p:nvPr>
        </p:nvSpPr>
        <p:spPr>
          <a:xfrm>
            <a:off x="7063105" y="3858895"/>
            <a:ext cx="1962150" cy="1012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25" name="项标题"/>
          <p:cNvSpPr txBox="1"/>
          <p:nvPr>
            <p:custDataLst>
              <p:tags r:id="rId11"/>
            </p:custDataLst>
          </p:nvPr>
        </p:nvSpPr>
        <p:spPr>
          <a:xfrm>
            <a:off x="7063105" y="433260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uFillTx/>
                <a:latin typeface="+中文标题" charset="0"/>
                <a:ea typeface="+mj-ea"/>
              </a:rPr>
              <a:t>网络广告与个人隐私保护的实践案例</a:t>
            </a:r>
            <a:endParaRPr lang="zh-CN" altLang="en-US" sz="28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26" name="直接箭头连接符 25"/>
          <p:cNvCxnSpPr/>
          <p:nvPr>
            <p:custDataLst>
              <p:tags r:id="rId12"/>
            </p:custDataLst>
          </p:nvPr>
        </p:nvCxnSpPr>
        <p:spPr>
          <a:xfrm>
            <a:off x="7109460" y="4908550"/>
            <a:ext cx="4999355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序号"/>
          <p:cNvSpPr txBox="1"/>
          <p:nvPr>
            <p:custDataLst>
              <p:tags r:id="rId13"/>
            </p:custDataLst>
          </p:nvPr>
        </p:nvSpPr>
        <p:spPr>
          <a:xfrm>
            <a:off x="7726045" y="4932045"/>
            <a:ext cx="1962150" cy="1012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14"/>
            </p:custDataLst>
          </p:nvPr>
        </p:nvSpPr>
        <p:spPr>
          <a:xfrm>
            <a:off x="7726045" y="540575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uFillTx/>
                <a:latin typeface="+中文标题" charset="0"/>
                <a:ea typeface="+mj-ea"/>
              </a:rPr>
              <a:t>网络广告与个人隐私保护的未来展望</a:t>
            </a:r>
            <a:endParaRPr lang="zh-CN" altLang="en-US" sz="28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8" name="直接箭头连接符 7"/>
          <p:cNvCxnSpPr/>
          <p:nvPr>
            <p:custDataLst>
              <p:tags r:id="rId15"/>
            </p:custDataLst>
          </p:nvPr>
        </p:nvCxnSpPr>
        <p:spPr>
          <a:xfrm>
            <a:off x="7772400" y="5981700"/>
            <a:ext cx="4999355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网络广告与个人隐私保护的矛盾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广告商对用户数据的收集和使用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广告商收集用户数据的途径和方式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广告商使用用户数据的目的和方式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用户数据被收集和使用可能带来的风险和影响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广告商对用户数据保护的措施和政策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用户对个人隐私泄露的担忧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个人信息被滥用：网络广告商通过收集用户的个人信息进行精准营销，但用户担心个人信息被滥用，泄露给第三方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隐私侵犯：网络广告商通过追踪用户的浏览行为、搜索记录等获取用户的个人隐私，用户担心自己的隐私被侵犯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诈骗风险：网络广告中存在大量的虚假信息，用户担心自己的个人信息被用于诈骗活动，造成财产损失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信任危机：由于网络广告的泛滥和虚假信息的存在，用户对网络广告的信任度逐渐降低，担心自己的个人信息被泄露给不可信的第三方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法律法规对个人隐私保护的规定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法律法规对个人隐私的定义和范围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法律法规对个人隐私保护的规定和措施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法律法规对侵犯个人隐私行为的处罚和制裁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法律法规对个人隐私保护的监督和管理机制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网络广告与个人隐私保护的解决方案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建立完善的法律法规体系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制定相关法律法规：明确网络广告和隐私保护的规范和标准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加强监管力度：对违反法律法规的行为进行严厉打击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建立投诉举报机制：为个人提供便捷的投诉举报渠道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加强宣传教育：提高公众对网络广告和隐私保护的认识和意识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加强技术手段的保护作用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加密技术：对个人隐私数据进行加密处理，确保数据传输和存储的安全性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匿名化技术：对个人数据进行匿名化处理，避免数据被追踪和利用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访问控制技术：对访问个人隐私数据的用户进行身份验证和权限控制，防止未经授权的访问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数据脱敏技术：对敏感数据进行脱敏处理，避免数据泄露和滥用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提升用户自我保护意识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增强用户隐私保护意识：通过教育和宣传，提高用户对个人隐私保护的认识和意识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引导用户正确使用网络广告：教育用户识别网络广告中的个人信息收集和隐私侵犯行为，并引导他们正确使用网络广告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推广隐私保护工具：推广隐私保护工具和技术，帮助用户更好地保护个人隐私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建立用户信任：通过建立品牌信任度和提供安全可靠的网络服务，增强用户对网络广告的信任度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https://d.book118.com/688043057106006043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EXT_FORE_SCHEMECOLOR_INDEX" val="6"/>
  <p:tag name="KSO_WM_UNIT_TEXT_LINE_FILL_TYPE" val="2"/>
  <p:tag name="KSO_WM_UNIT_TYPE" val="a"/>
  <p:tag name="KSO_WM_UNIT_USESOURCEFORMAT_APPLY" val="0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" val="5"/>
  <p:tag name="KSO_WM_UNIT_TEXT_LINE_FILL_TYPE" val="2"/>
  <p:tag name="KSO_WM_UNIT_TYPE" val="b"/>
  <p:tag name="KSO_WM_UNIT_USESOURCEFORMAT_APPLY" val="0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i*1_1_2"/>
  <p:tag name="KSO_WM_UNIT_INDEX" val="1_1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i*1_2_2"/>
  <p:tag name="KSO_WM_UNIT_INDEX" val="1_2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i*1_3_2"/>
  <p:tag name="KSO_WM_UNIT_INDEX" val="1_3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i*1_4_2"/>
  <p:tag name="KSO_WM_UNIT_INDEX" val="1_4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0.xml><?xml version="1.0" encoding="utf-8"?>
<p:tagLst xmlns:p="http://schemas.openxmlformats.org/presentationml/2006/main">
  <p:tag name="KSO_WM_TEMPLATE_CATEGORY" val="custom"/>
  <p:tag name="KSO_WM_TEMPLATE_INDEX" val="2023099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2.xml><?xml version="1.0" encoding="utf-8"?>
<p:tagLst xmlns:p="http://schemas.openxmlformats.org/presentationml/2006/main">
  <p:tag name="KSO_WM_TEMPLATE_CATEGORY" val="custom"/>
  <p:tag name="KSO_WM_TEMPLATE_INDEX" val="2023099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100000">
              <a:schemeClr val="accent1"/>
            </a:gs>
            <a:gs pos="48000">
              <a:schemeClr val="accent2">
                <a:alpha val="70000"/>
              </a:schemeClr>
            </a:gs>
          </a:gsLst>
          <a:lin ang="10800000" scaled="1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微软雅黑</vt:lpstr>
      <vt:lpstr>+中文标题</vt:lpstr>
      <vt:lpstr>Wingdings</vt:lpstr>
      <vt:lpstr>Office Theme</vt:lpstr>
      <vt:lpstr>网络广告和个人隐私保护的矛盾与解决方案研究</vt:lpstr>
      <vt:lpstr>目录</vt:lpstr>
      <vt:lpstr>网络广告与个人隐私保护的矛盾</vt:lpstr>
      <vt:lpstr>广告商对用户数据的收集和使用</vt:lpstr>
      <vt:lpstr>用户对个人隐私泄露的担忧</vt:lpstr>
      <vt:lpstr>法律法规对个人隐私保护的规定</vt:lpstr>
      <vt:lpstr>网络广告与个人隐私保护的解决方案</vt:lpstr>
      <vt:lpstr>建立完善的法律法规体系</vt:lpstr>
      <vt:lpstr>加强技术手段的保护作用</vt:lpstr>
      <vt:lpstr>提升用户自我保护意识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2024-09-23T07:31:20.679</cp:lastPrinted>
  <dcterms:created xsi:type="dcterms:W3CDTF">2024-09-22T23:31:20Z</dcterms:created>
  <dcterms:modified xsi:type="dcterms:W3CDTF">2024-09-22T23:31:22Z</dcterms:modified>
</cp:coreProperties>
</file>