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8012B-76D5-4D11-B4E6-E202BC861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65CC5-EAB2-42D9-8CD2-7D87B80E7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8B968-918D-4EB0-A83B-A445A0EB3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CF0FE-33F3-47A2-9FFF-97D3E2630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2E719B-5E2B-4B9C-B877-C01E6475B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9B60F5-44D9-4B0E-9C9E-252733F10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AE6A23-D77D-4104-88B1-BA1DD24FE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038CF-D2F5-4138-A631-F665FA62E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57BE3-12FA-41B0-855D-45CA6F682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BA077-4D5F-4FDE-BCF7-6E3C81ED7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07BCD-DD01-4853-B7FB-94AEAEC3D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44026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二八法则分析护理质控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二八法则在护理质控中的应用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提高护理质量的策略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护理质控的持续改进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通过二八法则对护理质控进行分析，找出关键问题并优化护理质量。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随着医疗技术的进步和患者需求的提高，护理质量成为医疗机构竞争的重要因素。运用二八法则有助于医疗机构更有效地进行护理质控，提高患者满意度。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二八法则，也称为帕累托原则，是一种常用的管理方法。它指出在许多事物中，通常有大约80%的效果归功于大约20%的原因。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在护理质控中，二八法则可用于识别20%的关键问题，这些问题通常导致80%的质控问题。通过集中精力解决这些关键问题，可以显著提高护理质量。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二八法则的概述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二八法则在护理质控中的应用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通过分析护理质控数据，识别出影响护理质量的20%关键问题，如患者安全、感染控制、设备维护等。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识别护理质控中的关键问题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针对每个关键问题，确定相应的关键指标，如不良事件发生率、患者满意度等，以便进行量化评估。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确定关键指标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关键的20%因素识别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根据关键问题的严重程度和影响范围，制定优先处理计划，确保有限的资源能够集中用于解决最关键的问题。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制定优先处理计划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针对每个关键问题，设立具体的改进目标，并制定相应的实施方案和时间表。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设立改进目标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优先处理关键的20%因素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对现有的护理质控流程进行分析，找出流程中的瓶颈和不足之处。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改进和优化流程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持续监测与反馈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根据分析结果，对护理质控流程进行改进和优化，提高工作效率和质控效果。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建立持续监测机制，定期评估护理质控的效果，及时反馈并调整改进措施，确保持续改进。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优化护理质控流程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强化护理人员的培训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组织定期的护理人员培训，包括护理技能、理论知识、沟通技巧等方面的培训，提高护理人员的专业水平。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通过模拟演练、案例分析等方式，加强护理人员在紧急情况下的应对能力，提高护理操作水平。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建立完善的考核评估机制，对护理人员的培训成果进行评估，确保培训效果得到有效转化。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根据护理人员的工作能力和经验，合理安排排班，确保工作量分配均衡，避免过度劳累。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合理排班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根据科室和工作需求，灵活调配护理人员，确保关键岗位有人值守，提高工作效率。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人力调配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及时更新和升级护理设备，提高护理工作的科技含量，减轻护理人员的工作负担。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优化护理资源配置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https://d.book118.com/688044026044006027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2024-09-05T03:11:24.714</cp:lastPrinted>
  <dcterms:created xsi:type="dcterms:W3CDTF">2024-09-04T19:11:24Z</dcterms:created>
  <dcterms:modified xsi:type="dcterms:W3CDTF">2024-09-04T19:11:26Z</dcterms:modified>
</cp:coreProperties>
</file>