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71C64-B62A-4D12-ABD5-ABD349F5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108B7-D0B0-457A-8AFE-7468A4FB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1F303-4F5C-4920-9DA5-1834A684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B7215-BF13-4A5F-AF80-0EDF7F009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58781-8192-4193-B187-4CB1ED8E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1C5A0-4B7E-470D-8F47-600F07F2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E087B8-0636-4CE9-850B-CB1568BC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24073-FD97-4626-97FB-6B389EFD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1DA70-7AE0-48D8-97D0-19E3D3E04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DFE8E-7E5E-4A6A-9180-82CC879C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B9302-5370-47FE-9AFD-28167F809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602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学校暴力事件的预防与处置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学校暴力事件现状分析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学校暴力事件的预防措施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学校暴力事件的处置措施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学校、家庭和社会在预防学校暴力事件中的责任和作用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本文旨在探讨学校暴力事件的预防与处置措施，以减少校园暴力事件的发生，保障学生的身心安全。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近年来，学校暴力事件频发，引起了社会的广泛关注。学校暴力事件不仅对学生的身心健康造成严重影响，还破坏了学校的正常教学秩序，因此，加强学校暴力事件的预防与处置工作显得尤为重要。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学校暴力事件是指在学校范围内，学生之间、学生与教师之间、学生与学校之间等发生的身体或心理上的攻击、伤害或威胁行为。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暴力行为的性质和表现形式，学校暴力事件可分为身体暴力、心理暴力、性暴力和网络暴力等几种类型。其中，身体暴力是指直接对身体进行攻击或伤害的行为；心理暴力是指通过言语、行为等方式对他人进行精神伤害的行为；性暴力是指涉及性方面的强迫或攻击行为；网络暴力是指通过网络或其他媒介对他人进行攻击或伤害的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学校暴力事件的定义和分类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学校暴力事件现状分析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暴力事件的数量和类型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包括言语侮辱、恶意排挤、网络欺凌等行为。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校园暴力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涉及肢体冲突、性侵、抢劫等严重违法行为。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师生冲突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教师与学生之间的言语或肢体冲突。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受害者和施暴者在某些情况下可能相互转换。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性格内向、缺乏自信、社交能力较弱。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施暴者特点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情绪不稳定、有攻击性、缺乏同理心。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受害者和施暴者的特点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课后、午休、放学等时段为高发期。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校园内的隐蔽角落、厕所、宿舍等区域为多发地点。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不受时间和地点限制，随时随地可能发生。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暴力事件的时间和地点分布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学校暴力事件的预防措施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加强学校管理和教育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制定学生行为准则，明确禁止校园暴力的行为，建立奖惩制度，对表现良好的学生予以表彰，对违反规定的学生进行严肃处理。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建立学生行为规范和奖惩制度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制定完善的校园安全规章制度，明确各部门和人员的职责，确保安全管理工作的有效实施。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建立健全学校安全管理制度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通过课堂教育、专题讲座等形式，增强师生的法制意识，让师生了解校园暴力的危害性和违法性。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加强师生法制教育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https://d.book118.com/688046023056006040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2024-09-18T21:06:42.540</cp:lastPrinted>
  <dcterms:created xsi:type="dcterms:W3CDTF">2024-09-18T13:06:42Z</dcterms:created>
  <dcterms:modified xsi:type="dcterms:W3CDTF">2024-09-18T13:06:44Z</dcterms:modified>
</cp:coreProperties>
</file>