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AFE04-A3A5-4E8C-B261-241CDF42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51B8F-44A9-46D8-9F95-B1A91B194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5A827-5200-4C34-9C10-A38992516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5527C-EBD3-42DD-844C-D210C07D0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8AD42-D5AB-440F-B7C0-2EC41413E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48C75-B120-4290-8F57-4F6A7137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6C919-1E51-460B-B913-9F35E77D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295FC-DBBC-4DDE-97D0-03AE16B0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6E009-B6C1-4CC7-A828-B41B7F63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E31E6-5AE2-40A3-9D5D-4DB81EF3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37A7-B1A6-4DAE-A298-D7C7F543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14" Type="http://schemas.openxmlformats.org/officeDocument/2006/relationships/tags" Target="../tags/tag785.xml" /><Relationship Id="rId15" Type="http://schemas.openxmlformats.org/officeDocument/2006/relationships/tags" Target="../tags/tag786.xml" /><Relationship Id="rId16" Type="http://schemas.openxmlformats.org/officeDocument/2006/relationships/tags" Target="../tags/tag787.xml" /><Relationship Id="rId17" Type="http://schemas.openxmlformats.org/officeDocument/2006/relationships/tags" Target="../tags/tag788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14" Type="http://schemas.openxmlformats.org/officeDocument/2006/relationships/tags" Target="../tags/tag813.xml" /><Relationship Id="rId15" Type="http://schemas.openxmlformats.org/officeDocument/2006/relationships/tags" Target="../tags/tag814.xml" /><Relationship Id="rId16" Type="http://schemas.openxmlformats.org/officeDocument/2006/relationships/tags" Target="../tags/tag815.xml" /><Relationship Id="rId17" Type="http://schemas.openxmlformats.org/officeDocument/2006/relationships/tags" Target="../tags/tag816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0.xml" /><Relationship Id="rId11" Type="http://schemas.openxmlformats.org/officeDocument/2006/relationships/tags" Target="../tags/tag841.xml" /><Relationship Id="rId12" Type="http://schemas.openxmlformats.org/officeDocument/2006/relationships/tags" Target="../tags/tag842.xml" /><Relationship Id="rId13" Type="http://schemas.openxmlformats.org/officeDocument/2006/relationships/tags" Target="../tags/tag843.xml" /><Relationship Id="rId14" Type="http://schemas.openxmlformats.org/officeDocument/2006/relationships/tags" Target="../tags/tag844.xml" /><Relationship Id="rId15" Type="http://schemas.openxmlformats.org/officeDocument/2006/relationships/tags" Target="../tags/tag845.xml" /><Relationship Id="rId16" Type="http://schemas.openxmlformats.org/officeDocument/2006/relationships/tags" Target="../tags/tag846.xml" /><Relationship Id="rId17" Type="http://schemas.openxmlformats.org/officeDocument/2006/relationships/tags" Target="../tags/tag847.xml" /><Relationship Id="rId18" Type="http://schemas.openxmlformats.org/officeDocument/2006/relationships/tags" Target="../tags/tag848.xml" /><Relationship Id="rId19" Type="http://schemas.openxmlformats.org/officeDocument/2006/relationships/tags" Target="../tags/tag849.xml" /><Relationship Id="rId2" Type="http://schemas.openxmlformats.org/officeDocument/2006/relationships/tags" Target="../tags/tag832.xml" /><Relationship Id="rId20" Type="http://schemas.openxmlformats.org/officeDocument/2006/relationships/tags" Target="../tags/tag850.xml" /><Relationship Id="rId21" Type="http://schemas.openxmlformats.org/officeDocument/2006/relationships/tags" Target="../tags/tag851.xml" /><Relationship Id="rId3" Type="http://schemas.openxmlformats.org/officeDocument/2006/relationships/tags" Target="../tags/tag833.xml" /><Relationship Id="rId4" Type="http://schemas.openxmlformats.org/officeDocument/2006/relationships/tags" Target="../tags/tag834.xml" /><Relationship Id="rId5" Type="http://schemas.openxmlformats.org/officeDocument/2006/relationships/tags" Target="../tags/tag835.xml" /><Relationship Id="rId6" Type="http://schemas.openxmlformats.org/officeDocument/2006/relationships/tags" Target="../tags/tag836.xml" /><Relationship Id="rId7" Type="http://schemas.openxmlformats.org/officeDocument/2006/relationships/tags" Target="../tags/tag837.xml" /><Relationship Id="rId8" Type="http://schemas.openxmlformats.org/officeDocument/2006/relationships/tags" Target="../tags/tag838.xml" /><Relationship Id="rId9" Type="http://schemas.openxmlformats.org/officeDocument/2006/relationships/tags" Target="../tags/tag8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6074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仪器销售职业生涯规划书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自我认知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职业目标设定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行动计划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风险评估与应对策略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了解自己的性格特点</a:t>
            </a:r>
            <a:endParaRPr lang="zh-CN" altLang="en-US"/>
          </a:p>
        </p:txBody>
      </p:sp>
      <p:sp>
        <p:nvSpPr>
          <p:cNvPr id="10517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自我评估：对自己的性格、价值观、兴趣爱好等方面进行全面评估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他人评价：通过他人对自己的评价，了解自己的优缺点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职业倾向：通过性格测试等工具，了解自己的职业倾向和适合的工作领域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自我调整：根据自我认知的结果，调整自己的职业规划和发展方向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分析自己的优势和不足</a:t>
            </a:r>
            <a:endParaRPr lang="zh-CN" altLang="en-US"/>
          </a:p>
        </p:txBody>
      </p:sp>
      <p:sp>
        <p:nvSpPr>
          <p:cNvPr id="105206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6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06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优势：具备专业的仪器销售技能和知识，能够为客户提供优质的服务和解决方案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7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07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不足：缺乏人际交往和沟通技巧，需要提高自己的情商和表达能力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7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07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优势：具有较强的自我驱动力和学习能力，能够不断学习和提升自己的专业水平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08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08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不足：缺乏团队协作和领导能力，需要提高自己的团队合作和领导能力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明确自己的职业兴趣</a:t>
            </a:r>
            <a:endParaRPr lang="zh-CN" altLang="en-US"/>
          </a:p>
        </p:txBody>
      </p:sp>
      <p:sp>
        <p:nvSpPr>
          <p:cNvPr id="10523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7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了解自己的兴趣爱好和优势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确定自己的职业方向和目标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8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了解职业兴趣与职业发展的关系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8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培养自己的职业兴趣和技能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了解仪器销售市场现状</a:t>
            </a:r>
            <a:endParaRPr lang="zh-CN" altLang="en-US"/>
          </a:p>
        </p:txBody>
      </p:sp>
      <p:sp>
        <p:nvSpPr>
          <p:cNvPr id="10534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目标客户群体特征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市场规模及增长趋势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主要竞争对手分析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市场机会与挑战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分析竞争对手情况</a:t>
            </a:r>
            <a:endParaRPr lang="zh-CN" altLang="en-US"/>
          </a:p>
        </p:txBody>
      </p:sp>
      <p:sp>
        <p:nvSpPr>
          <p:cNvPr id="105374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74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374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竞争对手类型：其他仪器销售公司、竞争对手产品、竞争对手服务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74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75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竞争对手分析：市场规模、市场份额、销售策略、产品特点、优势与劣势等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75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75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竞争情况分析：市场占有率、销售增长率、客户满意度等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76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76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应对策略：针对竞争对手的产品和服务特点，制定相应的销售策略和推广计划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确定目标客户群体</a:t>
            </a:r>
            <a:endParaRPr lang="zh-CN" altLang="en-US"/>
          </a:p>
        </p:txBody>
      </p:sp>
      <p:sp>
        <p:nvSpPr>
          <p:cNvPr id="10540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制定相应的销售策略和方案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了解行业趋势和市场需求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确定目标客户群体特征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不断优化和调整目标客户群体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6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职业目标设定</a:t>
            </a:r>
            <a:endParaRPr lang="zh-CN" altLang="en-US"/>
          </a:p>
        </p:txBody>
      </p:sp>
      <p:sp>
        <p:nvSpPr>
          <p:cNvPr id="105436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短期目标（1-2年）</a:t>
            </a:r>
            <a:endParaRPr lang="zh-CN" altLang="en-US"/>
          </a:p>
        </p:txBody>
      </p:sp>
      <p:sp>
        <p:nvSpPr>
          <p:cNvPr id="10551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短期目标（1-2年）：成为仪器销售领域的专业人士，掌握产品知识和销售技巧，实现销售业绩稳步增长。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1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中期目标（3-5年）：在仪器销售领域积累丰富经验，提升销售业绩，拓展销售渠道，扩大市场份额。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1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长期目标（5年以上）：成为仪器销售领域的专家，具备丰富的行业经验和资源，为公司的长期发展做出贡献。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人生目标：通过不断学习和努力，实现个人职业发展和人生价值的提升。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3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中期目标（3-5年）</a:t>
            </a:r>
            <a:endParaRPr lang="zh-CN" altLang="en-US"/>
          </a:p>
        </p:txBody>
      </p:sp>
      <p:sp>
        <p:nvSpPr>
          <p:cNvPr id="10554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成为仪器销售领域的专业人士，掌握相关技能和知识。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拓展客户群体，建立稳定的客户关系网络。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4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提升个人品牌知名度，成为行业内的优秀销售代表。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在3-5年内，实现个人销售业绩的稳步增长，达到一定水平。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https://d.book118.com/688046074033006030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仪器销售职业生涯规划书</vt:lpstr>
      <vt:lpstr>目录</vt:lpstr>
      <vt:lpstr>单击添加章节标题</vt:lpstr>
      <vt:lpstr>自我认知</vt:lpstr>
      <vt:lpstr>了解自己的性格特点</vt:lpstr>
      <vt:lpstr>分析自己的优势和不足</vt:lpstr>
      <vt:lpstr>明确自己的职业兴趣</vt:lpstr>
      <vt:lpstr>市场分析</vt:lpstr>
      <vt:lpstr>了解仪器销售市场现状</vt:lpstr>
      <vt:lpstr>分析竞争对手情况</vt:lpstr>
      <vt:lpstr>确定目标客户群体</vt:lpstr>
      <vt:lpstr>职业目标设定</vt:lpstr>
      <vt:lpstr>短期目标（1-2年）</vt:lpstr>
      <vt:lpstr>中期目标（3-5年）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2024-09-06T13:14:45.905</cp:lastPrinted>
  <dcterms:created xsi:type="dcterms:W3CDTF">2024-09-06T05:14:45Z</dcterms:created>
  <dcterms:modified xsi:type="dcterms:W3CDTF">2024-09-06T05:14:48Z</dcterms:modified>
</cp:coreProperties>
</file>