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035CE-CC40-4CE6-8006-5E5C72C5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33CE9-1F3C-401F-8CCF-EA4CE6D64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4583A-1C77-48F8-9C78-2C40FB0D0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B9E01-BA7D-4FC7-86B8-2287FC52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6ACA0-C207-4EB3-98CC-06EECC3EB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634EE-115F-444E-B3F9-563BC838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7CE4E-9B1C-4EA6-A892-662ABCD8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2D44C-F68B-42ED-8426-9096312AD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AB62F-755B-447C-8C3E-2C319348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822C6-5B17-4147-B1CD-2E0A75DF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0B51E-2C02-4DEB-A736-A3440115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61340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清洁能源智慧能源管理技术培训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清洁能源概述与发展趋势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智慧能源管理技术原理及应用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太阳能、风能等可再生能源利用技术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储能技术与智能电网融合应用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清洁能源政策、法规及标准解读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企业内部清洁能源管理体系建设实践分享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指在生产和使用过程中，不会产生或很少产生污染物和温室气体的优质能源。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包括太阳能、风能、水能、生物质能、地热能、海洋能等可再生能源，以及核能等。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14" r="81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近年来，全球清洁能源发展迅速，装机容量和发电量持续增长，成为推动能源转型的重要力量。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随着科技的不断进步，清洁能源技术不断创新，成本不断降低，效率不断提高。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许多国家将清洁能源发展纳入国家战略，制定了一系列政策措施，推动清洁能源的快速发展。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全球清洁能源发展现状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13" r="28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随着全球应对气候变化和环境污染的压力不断增大，清洁能源的发展前景将更加广阔。未来，清洁能源将逐渐成为主导能源，推动能源结构的持续优化。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虽然清洁能源技术取得了显著进展，但仍面临一些技术挑战，如储能技术、电网接入技术等。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政策与市场挑战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清洁能源的发展需要政策和市场的双重支持。未来，需要进一步完善政策体系，加强市场监管，推动清洁能源的健康可持续发展。同时，还需要加强国际合作，共同应对全球能源和环境挑战。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智慧能源管理技术原理及应用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智慧能源管理技术基本原理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基于互联网、大数据、人工智能等技术，构建能源生产、传输、消费和管理的智能化网络。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通过分布式能源设备、储能装置和智能微电网等技术，实现能源的分布式、高效、安全和可持续利用。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运用先进的优化算法和调度策略，对能源生产、传输和消费进行全局优化，提高能源利用效率和经济效益。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能源互联网思维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分布式能源系统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能源优化调度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新能源接入与消纳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工业节能与绿色建筑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关键技术应用领域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针对风能、太阳能等新能源的波动性和随机性，运用智慧能源管理技术实现新能源的高效接入和消纳。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运用智慧能源管理技术，对工业生产和建筑运行进行节能优化，降低能源消耗和运营成本。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通过先进的传感、通信和信息技术，实现电网的实时监测、预警、调度和控制，提高电网运行的安全性和经济性。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通过运用智慧能源管理技术，实现了电网的实时监测、预警和调度，提高了城市电网的运行效率和安全性。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某城市智能电网建设项目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针对园区内风能、太阳能等新能源的接入需求，运用智慧能源管理技术实现了新能源的高效消纳和利用。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某工业园区新能源接入项目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通过运用智慧能源管理技术，对建筑内的照明、空调等设备进行节能改造，显著降低了建筑的能源消耗和运营成本。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某大型公共建筑节能改造项目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太阳能、风能等可再生能源利用技术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太阳能利用技术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太阳能光伏发电技术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通过光伏效应将太阳能转化为电能，包括晶体硅、薄膜光伏等技术。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太阳能热利用技术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利用太阳能集热器将太阳能转化为热能，应用于热水供应、采暖、制冷等领域。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太阳能光热发电技术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通过聚光集热系统将太阳能转化为高温热能，再驱动热力发动机发电。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利用风力机将风能转化为机械能，再驱动发电机发电，包括水平轴风力机和垂直轴风力机等技术。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750" b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风能储能技术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风能并网技术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通过压缩空气储能、飞轮储能等方式将风能储存起来，以供后续使用。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将风力发电系统与电网连接，实现电能的稳定输出和调度。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风能利用技术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https://d.book118.com/688046134033006036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2024-09-15T10:35:08.885</cp:lastPrinted>
  <dcterms:created xsi:type="dcterms:W3CDTF">2024-09-15T02:35:08Z</dcterms:created>
  <dcterms:modified xsi:type="dcterms:W3CDTF">2024-09-15T02:35:11Z</dcterms:modified>
</cp:coreProperties>
</file>