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13AD567-5999-4D38-8A73-11BF2FDB968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23CC2-D8A2-4A6B-9EEE-BAF78AEDC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BAB5F-9488-438E-8ECB-91A21CCE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19965-F95E-4D79-8C25-F2D479F2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CC229-6C20-4D13-9B37-CD7505A10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1D212C-2699-454D-8F64-11E462740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5222B-E7B6-4DE0-9420-97B3306CD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69A21-314B-44D9-AAD1-6D8658944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F5DAA-BBDF-434B-A7FB-605EAB639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08CF3-F0D0-4E5A-B365-FE4BF8BC1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7BF1A-EFB7-43F4-8C18-41541D8D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B224D-1709-4088-A12D-2F5AD6D49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5BA069-4AD7-45D6-A49C-D766F09E9AF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AF25DF1-833A-476E-BF40-8B8B7344A4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jpeg" /><Relationship Id="rId4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Relationship Id="rId4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Relationship Id="rId4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61430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6"/>
          <p:cNvPicPr/>
          <p:nvPr/>
        </p:nvPicPr>
        <p:blipFill>
          <a:blip r:embed="rId3"/>
          <a:stretch>
            <a:fillRect/>
          </a:stretch>
        </p:blipFill>
        <p:spPr>
          <a:xfrm>
            <a:off x="5052240" y="2875680"/>
            <a:ext cx="7139520" cy="3644640"/>
          </a:xfrm>
          <a:prstGeom prst="rect">
            <a:avLst/>
          </a:prstGeom>
          <a:ln w="0">
            <a:noFill/>
          </a:ln>
        </p:spPr>
      </p:pic>
      <p:pic>
        <p:nvPicPr>
          <p:cNvPr id="74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3693600"/>
            <a:ext cx="12191760" cy="3164040"/>
          </a:xfrm>
          <a:prstGeom prst="rect">
            <a:avLst/>
          </a:prstGeom>
          <a:ln w="0">
            <a:noFill/>
          </a:ln>
        </p:spPr>
      </p:pic>
      <p:pic>
        <p:nvPicPr>
          <p:cNvPr id="75" name="图片 10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6095520" cy="2001600"/>
          </a:xfrm>
          <a:prstGeom prst="rect">
            <a:avLst/>
          </a:prstGeom>
          <a:ln w="0">
            <a:noFill/>
          </a:ln>
        </p:spPr>
      </p:pic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爱护水源，从植树兴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文本框 3"/>
          <p:cNvSpPr/>
          <p:nvPr/>
        </p:nvSpPr>
        <p:spPr>
          <a:xfrm>
            <a:off x="988200" y="424368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爱护水源的重要性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植树造林，保护水源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植树兴水，人人有责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85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86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8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爱护水源的重要性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什么是水源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水源指的是供应人类生活和生产活动所需水的地方，如江河湖泊、地下水等。水源对人类的生存至关重要，是维持生态平衡和人类健康的基础。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0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水源受到的威胁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导致水源污染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工业化、城市化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引发水资源的不稳定性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气候变化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导致水资源枯竭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过度使用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1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12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爱护水源的意义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维持生态平衡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保护生态环境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保障人类健康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确保洁净饮用水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维护未来世代的资源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促进可持续发展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24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如何爱护水源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勤俭节约用水资源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减少用水量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提倡资源再利用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推广循环利用技术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积极投入保护工作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参与水资源保护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38" name="图片 17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爱护水源，不仅关乎当下生活质量，更涉及未来子孙的生存环境。因此，我们每个人都有责任保护水源，让清洁的水资源永续不息。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图片 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142" name="图片 12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4542840" cy="1491480"/>
          </a:xfrm>
          <a:prstGeom prst="rect">
            <a:avLst/>
          </a:prstGeom>
          <a:ln w="0">
            <a:noFill/>
          </a:ln>
        </p:spPr>
      </p:pic>
      <p:pic>
        <p:nvPicPr>
          <p:cNvPr id="143" name="图片 14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634680"/>
            <a:ext cx="12191760" cy="6093720"/>
          </a:xfrm>
          <a:prstGeom prst="rect">
            <a:avLst/>
          </a:prstGeom>
          <a:ln w="0">
            <a:noFill/>
          </a:ln>
        </p:spPr>
      </p:pic>
      <p:pic>
        <p:nvPicPr>
          <p:cNvPr id="144" name="图片 9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3402000"/>
            <a:ext cx="12191760" cy="3455640"/>
          </a:xfrm>
          <a:prstGeom prst="rect">
            <a:avLst/>
          </a:prstGeom>
          <a:ln w="0">
            <a:noFill/>
          </a:ln>
        </p:spPr>
      </p:pic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植树造林，保护水源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为什么植树可以保护水源？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植树可以增加土壤的固持力，减少水土流失。树木的根系可以保护土壤结构，防止水源的污染。树木可以提高土壤的渗透性，减少洪水灾害的发生。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4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7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58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植树造林的益处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净化环境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提高空气质量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保护野生动植物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丰富生态系统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维护生态平衡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保护水源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8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9" name="矩形 11"/>
          <p:cNvSpPr/>
          <p:nvPr/>
        </p:nvSpPr>
        <p:spPr>
          <a:xfrm>
            <a:off x="0" y="0"/>
            <a:ext cx="12191760" cy="64846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70" name="图片 17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325840"/>
            <a:ext cx="12191760" cy="1535760"/>
          </a:xfrm>
          <a:prstGeom prst="rect">
            <a:avLst/>
          </a:prstGeom>
          <a:ln w="0">
            <a:noFill/>
          </a:ln>
        </p:spPr>
      </p:pic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定期修剪树木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促进生长，保持健康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组织义工参与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共同参与植树造林活动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植树造林的方法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种植耐旱树种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选择适应当地气候的树种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https://d.book118.com/688046143001006046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爱护水源，从植树兴</vt:lpstr>
      <vt:lpstr>目录</vt:lpstr>
      <vt:lpstr>第1章 爱护水源的重要性</vt:lpstr>
      <vt:lpstr> </vt:lpstr>
      <vt:lpstr>水源受到的威胁</vt:lpstr>
      <vt:lpstr>爱护水源的意义</vt:lpstr>
      <vt:lpstr>如何爱护水源</vt:lpstr>
      <vt:lpstr>结尾</vt:lpstr>
      <vt:lpstr>第2章 植树造林，保护水源</vt:lpstr>
      <vt:lpstr> </vt:lpstr>
      <vt:lpstr>植树造林的益处</vt:lpstr>
      <vt:lpstr>植树造林的方法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2024-09-26T16:47:46.715</cp:lastPrinted>
  <dcterms:created xsi:type="dcterms:W3CDTF">2024-09-26T08:47:46Z</dcterms:created>
  <dcterms:modified xsi:type="dcterms:W3CDTF">2024-09-26T08:47:48Z</dcterms:modified>
</cp:coreProperties>
</file>