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DAB01-218E-4148-9AB2-201ED3C5F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F865C-9C97-41E6-8C83-C18DEF667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A73B8-CA5C-495F-9897-B8E5A7715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648724-F8FB-4E63-8335-2B6E3DC42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A0F9D3-89A0-4936-BFD7-A5A19F286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70AC94-3F57-4B89-B5EC-C93FED2FA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E1A7DE-269D-4EF6-A3E8-63D938D28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F6BFCF-CE27-4B6B-B8A3-738EA70B1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E62710-DC29-441E-B485-BE2E71093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3EA72E-9001-49D4-BF3C-537D8128D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319E5-155F-478D-8441-4905FEA8D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50040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非正式评估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非正式评估方法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非正式评估流程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非正式评估的优势与局限性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非正式评估在实践中的应用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非正式评估的挑战与未来发展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非正式评估的主要目的是通过收集和分析相关信息，对特定对象或情况进行快速、灵活、低成本的评估，以便及时发现问题、改进工作、提高效率和效果。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随着社会的快速发展和竞争的加剧，非正式评估作为一种重要的管理工具，被广泛应用于各个领域，如教育、企业、政府等。它可以帮助管理者及时了解实际情况，发现问题并采取相应的措施加以改进。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评估范围和对象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非正式评估的范围广泛，可以包括各个方面的工作和情况，如教学质量、员工绩效、市场需求、客户满意度等。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评估对象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非正式评估的对象可以是个人、团队、组织或项目等。具体评估对象的选择应根据评估目的和实际情况来确定。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非正式评估方法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观察法缺点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受到观察者主观因素的影响，可能存在偏见；需要花费较多时间和精力。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观察法是一种通过直接观察被评估对象的行为、表现、环境等，收集相关信息的方法。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观察法优点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能够直接获取被评估对象的真实情况，避免信息失真；适用于各种场合和对象，灵活性强。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访谈法定义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访谈法是通过与被评估对象进行面对面交流，收集相关信息的方法。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访谈法优点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能够深入了解被评估对象的想法、感受和需求，获取详细的信息；便于建立信任和合作关系。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访谈法缺点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受到访谈者主观因素的影响，可能存在引导性提问或误解；需要较高的沟通技巧和专业知识。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访谈法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问卷调查法是通过向被评估对象发放问卷，收集相关信息的方法。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问卷调查法优点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能够快速收集大量信息，便于量化和统计分析；适用于各种场合和对象，可操作性强。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问卷调查法缺点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问卷设计质量对结果影响较大，可能存在信息失真或误解；回收率和有效率可能较低。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非正式评估流程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明确非正式评估的具体目标，如了解员工工作表现、评估项目进展情况、收集反馈意见等。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根据评估目的，制定相应的评估标准，如工作绩效指标、项目里程碑、满意度调查等。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明确评估目标和标准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制定评估标准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确定评估目的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通过直接观察被评估对象的行为、表现或成果，获取相关信息。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与被评估对象或其相关人员进行面对面交流，了解他们的看法、意见或建议。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访谈法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设计问卷并分发给相关人员填写，收集他们的反馈意见和数据。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选择合适的评估方法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https://d.book118.com/688050040006006032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2024-09-09T06:04:19.945</cp:lastPrinted>
  <dcterms:created xsi:type="dcterms:W3CDTF">2024-09-08T22:04:19Z</dcterms:created>
  <dcterms:modified xsi:type="dcterms:W3CDTF">2024-09-08T22:04:22Z</dcterms:modified>
</cp:coreProperties>
</file>