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6C6FD-FC93-4738-8595-5A6910EC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1787A-9B44-4FCA-96D9-C2534A241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2F8BF-02AD-4EA4-B43D-2E0482BD0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3B808-B2F2-426D-8954-788D116B2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DAA11-0F35-417A-9561-36A5EF02E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6A0C1-D55C-49D5-8BFE-D21BF5C8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CBE0D-CC04-4936-9D6B-91DEF9CB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7241C-03DE-465B-8E5F-EB58A4002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DF254-4ADE-4C01-B2CD-CFFB0D22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B576C-2BF0-4D85-B317-9E7F9FFCE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285F2-4231-4359-94AB-C3DC51CDA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0117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《时事作文素材事件》ppt课件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素材事件概述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素材事件分类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素材事件分析方法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素材事件应用示例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素材事件的写作技巧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素材事件概述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素材事件是指在一定时期内，发生的具有重大社会影响或历史意义的事件，能够为人们提供丰富的思考和写作素材。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素材事件具有时效性、代表性、广泛性、深刻性等特点，能够反映时代背景和社会变迁，为人们提供多角度的思考和启示。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素材事件的定义与特点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素材事件的重要性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提供写作灵感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素材事件能够为人们提供丰富的写作素材和灵感，帮助人们深入思考和创作。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反映时代背景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素材事件是时代的产物，能够反映当时的社会背景、价值观和文化特征，有助于人们更好地理解历史和文化。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培养思维能力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素材事件的分析和思考有助于培养人们的思维能力、判断力和表达能力，提高人们的综合素质。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39" b="76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通过对历史上的素材事件进行回顾和分析，可以了解不同时期的社会背景和文化特征，为当下的思考和创作提供借鉴。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随着社会的发展和变迁，素材事件也在不断演变和发展，呈现出新的特点和趋势，需要人们不断关注和探索。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素材事件的历史与发展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素材事件分类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这类素材事件通常涉及到国家政治生活的重要决策、政策调整、国际关系变化等，对于培养学生的政治素养和时事敏感度具有重要意义。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涉及国家政治生活、政策决策、国际关系等方面的事件。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中美贸易战、一带一路倡议、香港修例风波等。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政治类素材事件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涉及经济发展、市场动态、产业变革等方面的事件。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这类素材事件主要关注经济发展趋势、市场变化、产业升级等方面，有助于学生了解经济运行规律和未来发展前景。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共享经济崛起、人工智能在各行业的应用、全球气候变化对经济的影响等。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经济类素材事件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这类素材事件主要关注社会热点问题、民生需求和公共安全问题，有助于培养学生的社会责任感和公民意识。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校园欺凌问题、人口老龄化问题、食品安全问题等。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涉及社会热点问题、民生改善、公共安全等方面的事件。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社会类素材事件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涉及文化传承、艺术创新、文化遗产保护等方面的事件。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这类素材事件主要关注文化传承与创新、艺术发展与交流等方面，有助于培养学生的文化素养和审美能力。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故宫博物院举办特展、中国传统艺术在国际舞台上的展示、网络文化现象等。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文化类素材事件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5G技术的推广与应用、人工智能在医疗领域的应用、太空探索进展等。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涉及科技创新、技术应用、未来展望等方面的事件。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这类素材事件主要关注科技创新成果、技术应用前景和未来发展趋势，有助于培养学生的科技意识和创新精神。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科技类素材事件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素材事件分析方法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了解事件发生的时代背景和社会环境，有助于理解事件发生的必然性和影响。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在分析素材事件时，首先要了解事件发生的时代背景和社会环境，包括政治、经济、文化等方面的因素。这些背景信息有助于我们理解事件的必然性和影响，为进一步分析打下基础。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素材事件的背景分析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https://d.book118.com/688050117025006035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2024-09-13T20:56:01.205</cp:lastPrinted>
  <dcterms:created xsi:type="dcterms:W3CDTF">2024-09-13T12:56:01Z</dcterms:created>
  <dcterms:modified xsi:type="dcterms:W3CDTF">2024-09-13T12:56:03Z</dcterms:modified>
</cp:coreProperties>
</file>