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45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77C77-960F-483A-91B3-A275A79F5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F7BF4-26D1-407B-B064-FB60E9AC3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F718C-2040-4489-A1C1-39579C91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4B29D-1B2B-40D4-8009-9810C2F44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CCABD-B78A-4163-81D0-B9DC99014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D61356-BE37-4D8D-A785-453F2BAB5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0BC381-B6DF-4035-8C7E-E58EB3BA5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9C557-17E9-49E7-8442-413678F80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1E4D9-8D7B-4C99-9AA1-13E86DD60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CD1A4-ABD6-4C6E-9008-DBC579E7D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5B946-E130-416B-8E45-2E613664A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Ellipse 45 (Stroke)_#color_$accent1_$accent1-2095&amp;1819"/>
          <p:cNvSpPr/>
          <p:nvPr userDrawn="1">
            <p:custDataLst>
              <p:tags r:id="rId1"/>
            </p:custDataLst>
          </p:nvPr>
        </p:nvSpPr>
        <p:spPr>
          <a:xfrm>
            <a:off x="6915912" y="1335024"/>
            <a:ext cx="5276088" cy="5522976"/>
          </a:xfrm>
          <a:custGeom>
            <a:rect l="l" t="t" r="r" b="b"/>
            <a:pathLst>
              <a:path w="5276088" h="5522976">
                <a:moveTo>
                  <a:pt x="5276088" y="292608"/>
                </a:moveTo>
                <a:cubicBezTo>
                  <a:pt x="3895344" y="-283464"/>
                  <a:pt x="2240280" y="-9144"/>
                  <a:pt x="1115568" y="1115568"/>
                </a:cubicBezTo>
                <a:cubicBezTo>
                  <a:pt x="-82296" y="2304288"/>
                  <a:pt x="-310896" y="4096512"/>
                  <a:pt x="411480" y="5522976"/>
                </a:cubicBezTo>
                <a:lnTo>
                  <a:pt x="2039112" y="5522976"/>
                </a:lnTo>
                <a:cubicBezTo>
                  <a:pt x="1097280" y="4562856"/>
                  <a:pt x="1106424" y="3017520"/>
                  <a:pt x="2066544" y="2066544"/>
                </a:cubicBezTo>
                <a:cubicBezTo>
                  <a:pt x="2935224" y="1188720"/>
                  <a:pt x="4306824" y="1106424"/>
                  <a:pt x="5276088" y="1828800"/>
                </a:cubicBezTo>
                <a:lnTo>
                  <a:pt x="5276088" y="292608"/>
                </a:lnTo>
              </a:path>
            </a:pathLst>
          </a:custGeom>
          <a:gradFill>
            <a:gsLst>
              <a:gs pos="0">
                <a:schemeClr val="accent1">
                  <a:alpha val="71000"/>
                </a:schemeClr>
              </a:gs>
              <a:gs pos="76000">
                <a:schemeClr val="accent1">
                  <a:alpha val="0"/>
                </a:schemeClr>
              </a:gs>
            </a:gsLst>
            <a:lin ang="1056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Ellipse 47 (Stroke)_#color_$accent1_$accent1-2095&amp;1822"/>
          <p:cNvSpPr/>
          <p:nvPr userDrawn="1">
            <p:custDataLst>
              <p:tags r:id="rId2"/>
            </p:custDataLst>
          </p:nvPr>
        </p:nvSpPr>
        <p:spPr>
          <a:xfrm>
            <a:off x="5224272" y="923544"/>
            <a:ext cx="6967728" cy="5934456"/>
          </a:xfrm>
          <a:custGeom>
            <a:rect l="l" t="t" r="r" b="b"/>
            <a:pathLst>
              <a:path w="6967728" h="5934456">
                <a:moveTo>
                  <a:pt x="6967728" y="1673352"/>
                </a:moveTo>
                <a:cubicBezTo>
                  <a:pt x="5971032" y="210312"/>
                  <a:pt x="4050792" y="-411480"/>
                  <a:pt x="2350008" y="292608"/>
                </a:cubicBezTo>
                <a:cubicBezTo>
                  <a:pt x="411480" y="1097280"/>
                  <a:pt x="-512064" y="3319272"/>
                  <a:pt x="292608" y="5266944"/>
                </a:cubicBezTo>
                <a:cubicBezTo>
                  <a:pt x="393192" y="5504688"/>
                  <a:pt x="512064" y="5724144"/>
                  <a:pt x="649224" y="5934456"/>
                </a:cubicBezTo>
                <a:lnTo>
                  <a:pt x="2560320" y="5934456"/>
                </a:lnTo>
                <a:cubicBezTo>
                  <a:pt x="2112264" y="5669280"/>
                  <a:pt x="1746504" y="5266944"/>
                  <a:pt x="1527048" y="4754880"/>
                </a:cubicBezTo>
                <a:cubicBezTo>
                  <a:pt x="1005840" y="3493008"/>
                  <a:pt x="1609344" y="2048256"/>
                  <a:pt x="2862072" y="1527048"/>
                </a:cubicBezTo>
                <a:cubicBezTo>
                  <a:pt x="4123944" y="1005840"/>
                  <a:pt x="5568696" y="1609344"/>
                  <a:pt x="6089904" y="2862072"/>
                </a:cubicBezTo>
                <a:cubicBezTo>
                  <a:pt x="6565392" y="4014216"/>
                  <a:pt x="6099048" y="5321808"/>
                  <a:pt x="5056632" y="5934456"/>
                </a:cubicBezTo>
                <a:lnTo>
                  <a:pt x="6967728" y="5934456"/>
                </a:lnTo>
                <a:lnTo>
                  <a:pt x="6967728" y="1673352"/>
                </a:lnTo>
              </a:path>
            </a:pathLst>
          </a:custGeom>
          <a:gradFill>
            <a:gsLst>
              <a:gs pos="28000">
                <a:schemeClr val="accent1">
                  <a:alpha val="0"/>
                </a:schemeClr>
              </a:gs>
              <a:gs pos="100000">
                <a:schemeClr val="accent1">
                  <a:alpha val="59000"/>
                </a:schemeClr>
              </a:gs>
            </a:gsLst>
            <a:lin ang="41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46 (Stroke)_#color_$accent1_$accent2-2095&amp;1825"/>
          <p:cNvSpPr/>
          <p:nvPr userDrawn="1">
            <p:custDataLst>
              <p:tags r:id="rId3"/>
            </p:custDataLst>
          </p:nvPr>
        </p:nvSpPr>
        <p:spPr>
          <a:xfrm>
            <a:off x="6312408" y="155448"/>
            <a:ext cx="5879592" cy="6702552"/>
          </a:xfrm>
          <a:custGeom>
            <a:rect l="l" t="t" r="r" b="b"/>
            <a:pathLst>
              <a:path w="5879592" h="6702552">
                <a:moveTo>
                  <a:pt x="5879592" y="612648"/>
                </a:moveTo>
                <a:cubicBezTo>
                  <a:pt x="5266944" y="219456"/>
                  <a:pt x="4544568" y="-9144"/>
                  <a:pt x="3758184" y="0"/>
                </a:cubicBezTo>
                <a:cubicBezTo>
                  <a:pt x="1664208" y="18288"/>
                  <a:pt x="-18288" y="1746504"/>
                  <a:pt x="0" y="3840480"/>
                </a:cubicBezTo>
                <a:cubicBezTo>
                  <a:pt x="9144" y="4992624"/>
                  <a:pt x="530352" y="6016752"/>
                  <a:pt x="1353312" y="6702552"/>
                </a:cubicBezTo>
                <a:lnTo>
                  <a:pt x="5879592" y="6702552"/>
                </a:lnTo>
                <a:lnTo>
                  <a:pt x="5879592" y="5120640"/>
                </a:lnTo>
                <a:cubicBezTo>
                  <a:pt x="5440680" y="5797296"/>
                  <a:pt x="4690872" y="6254496"/>
                  <a:pt x="3831336" y="6263640"/>
                </a:cubicBezTo>
                <a:cubicBezTo>
                  <a:pt x="2468880" y="6272784"/>
                  <a:pt x="1353312" y="5184648"/>
                  <a:pt x="1344168" y="3831336"/>
                </a:cubicBezTo>
                <a:cubicBezTo>
                  <a:pt x="1325880" y="2468880"/>
                  <a:pt x="2414016" y="1353312"/>
                  <a:pt x="3776472" y="1344168"/>
                </a:cubicBezTo>
                <a:cubicBezTo>
                  <a:pt x="4654296" y="1335024"/>
                  <a:pt x="5431536" y="1792224"/>
                  <a:pt x="5879592" y="2478024"/>
                </a:cubicBezTo>
                <a:lnTo>
                  <a:pt x="5879592" y="612648"/>
                </a:lnTo>
              </a:path>
            </a:pathLst>
          </a:custGeom>
          <a:gradFill>
            <a:gsLst>
              <a:gs pos="24000">
                <a:schemeClr val="accent2">
                  <a:lumMod val="60000"/>
                  <a:lumOff val="40000"/>
                  <a:alpha val="67000"/>
                </a:schemeClr>
              </a:gs>
              <a:gs pos="96000">
                <a:schemeClr val="accent1">
                  <a:alpha val="0"/>
                </a:schemeClr>
              </a:gs>
            </a:gsLst>
            <a:lin ang="6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Ellipse 49 (Stroke)_#color_$accent1_$accent1-2095&amp;1828"/>
          <p:cNvSpPr/>
          <p:nvPr userDrawn="1">
            <p:custDataLst>
              <p:tags r:id="rId4"/>
            </p:custDataLst>
          </p:nvPr>
        </p:nvSpPr>
        <p:spPr>
          <a:xfrm>
            <a:off x="0" y="5038344"/>
            <a:ext cx="1545336" cy="1819656"/>
          </a:xfrm>
          <a:custGeom>
            <a:rect l="l" t="t" r="r" b="b"/>
            <a:pathLst>
              <a:path w="1545336" h="1819656">
                <a:moveTo>
                  <a:pt x="1545336" y="1819656"/>
                </a:moveTo>
                <a:cubicBezTo>
                  <a:pt x="1581912" y="1344168"/>
                  <a:pt x="1426464" y="850392"/>
                  <a:pt x="1060704" y="484632"/>
                </a:cubicBezTo>
                <a:cubicBezTo>
                  <a:pt x="768096" y="192024"/>
                  <a:pt x="384048" y="27432"/>
                  <a:pt x="0" y="0"/>
                </a:cubicBezTo>
                <a:lnTo>
                  <a:pt x="0" y="777240"/>
                </a:lnTo>
                <a:cubicBezTo>
                  <a:pt x="182880" y="804672"/>
                  <a:pt x="365760" y="886968"/>
                  <a:pt x="512064" y="1033272"/>
                </a:cubicBezTo>
                <a:cubicBezTo>
                  <a:pt x="722376" y="1243584"/>
                  <a:pt x="804672" y="1545336"/>
                  <a:pt x="758952" y="1819656"/>
                </a:cubicBezTo>
                <a:lnTo>
                  <a:pt x="1545336" y="1819656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9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85824" y="1721729"/>
            <a:ext cx="7181850" cy="2804169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Ellipse 45 (Stroke)_#color_$accent1_$accent2-2095&amp;1831"/>
          <p:cNvSpPr/>
          <p:nvPr userDrawn="1">
            <p:custDataLst>
              <p:tags r:id="rId1"/>
            </p:custDataLst>
          </p:nvPr>
        </p:nvSpPr>
        <p:spPr>
          <a:xfrm>
            <a:off x="0" y="292608"/>
            <a:ext cx="5650992" cy="6565392"/>
          </a:xfrm>
          <a:custGeom>
            <a:rect l="l" t="t" r="r" b="b"/>
            <a:pathLst>
              <a:path w="5650992" h="6565392">
                <a:moveTo>
                  <a:pt x="4462272" y="6565392"/>
                </a:moveTo>
                <a:cubicBezTo>
                  <a:pt x="5047488" y="6007608"/>
                  <a:pt x="5468112" y="5266944"/>
                  <a:pt x="5605272" y="4407408"/>
                </a:cubicBezTo>
                <a:cubicBezTo>
                  <a:pt x="5934456" y="2331720"/>
                  <a:pt x="4526280" y="384048"/>
                  <a:pt x="2450592" y="45720"/>
                </a:cubicBezTo>
                <a:cubicBezTo>
                  <a:pt x="1572768" y="-91440"/>
                  <a:pt x="722376" y="82296"/>
                  <a:pt x="0" y="484632"/>
                </a:cubicBezTo>
                <a:lnTo>
                  <a:pt x="0" y="2176272"/>
                </a:lnTo>
                <a:cubicBezTo>
                  <a:pt x="539496" y="1563624"/>
                  <a:pt x="1371600" y="1234440"/>
                  <a:pt x="2240280" y="1371600"/>
                </a:cubicBezTo>
                <a:cubicBezTo>
                  <a:pt x="3584448" y="1591056"/>
                  <a:pt x="4498848" y="2852928"/>
                  <a:pt x="4279392" y="4197096"/>
                </a:cubicBezTo>
                <a:cubicBezTo>
                  <a:pt x="4069080" y="5532120"/>
                  <a:pt x="2798064" y="6446520"/>
                  <a:pt x="1463040" y="6236208"/>
                </a:cubicBezTo>
                <a:cubicBezTo>
                  <a:pt x="868680" y="6135624"/>
                  <a:pt x="365760" y="5843016"/>
                  <a:pt x="0" y="5422392"/>
                </a:cubicBezTo>
                <a:lnTo>
                  <a:pt x="0" y="6565392"/>
                </a:lnTo>
                <a:lnTo>
                  <a:pt x="4462272" y="656539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76000">
                <a:schemeClr val="accent1">
                  <a:alpha val="0"/>
                </a:schemeClr>
              </a:gs>
            </a:gsLst>
            <a:lin ang="116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6" name="Ellipse 46 (Stroke)_#color_$accent1_$accent2-2095&amp;1834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6245352" cy="6693408"/>
          </a:xfrm>
          <a:custGeom>
            <a:rect l="l" t="t" r="r" b="b"/>
            <a:pathLst>
              <a:path w="6245352" h="6693408">
                <a:moveTo>
                  <a:pt x="0" y="2660904"/>
                </a:moveTo>
                <a:cubicBezTo>
                  <a:pt x="64008" y="1993392"/>
                  <a:pt x="402336" y="1353312"/>
                  <a:pt x="987552" y="914400"/>
                </a:cubicBezTo>
                <a:cubicBezTo>
                  <a:pt x="2075688" y="109728"/>
                  <a:pt x="3621024" y="338328"/>
                  <a:pt x="4425696" y="1435608"/>
                </a:cubicBezTo>
                <a:cubicBezTo>
                  <a:pt x="5230368" y="2523744"/>
                  <a:pt x="5001768" y="4059936"/>
                  <a:pt x="3913632" y="4873752"/>
                </a:cubicBezTo>
                <a:cubicBezTo>
                  <a:pt x="2816352" y="5678424"/>
                  <a:pt x="1280160" y="5449824"/>
                  <a:pt x="475488" y="4352544"/>
                </a:cubicBezTo>
                <a:cubicBezTo>
                  <a:pt x="192024" y="3986784"/>
                  <a:pt x="36576" y="3557016"/>
                  <a:pt x="0" y="3127248"/>
                </a:cubicBezTo>
                <a:lnTo>
                  <a:pt x="0" y="5806440"/>
                </a:lnTo>
                <a:cubicBezTo>
                  <a:pt x="1316736" y="6912864"/>
                  <a:pt x="3264408" y="7013448"/>
                  <a:pt x="4709160" y="5952744"/>
                </a:cubicBezTo>
                <a:cubicBezTo>
                  <a:pt x="6391656" y="4700016"/>
                  <a:pt x="6748272" y="2322576"/>
                  <a:pt x="5504688" y="630936"/>
                </a:cubicBezTo>
                <a:cubicBezTo>
                  <a:pt x="5330952" y="393192"/>
                  <a:pt x="5129784" y="182880"/>
                  <a:pt x="4910328" y="0"/>
                </a:cubicBezTo>
                <a:lnTo>
                  <a:pt x="0" y="0"/>
                </a:lnTo>
                <a:lnTo>
                  <a:pt x="0" y="2660904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87000">
                <a:schemeClr val="accent1">
                  <a:alpha val="0"/>
                </a:schemeClr>
              </a:gs>
            </a:gsLst>
            <a:lin ang="4467709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95350" y="1655445"/>
            <a:ext cx="2880000" cy="1962150"/>
          </a:xfrm>
        </p:spPr>
        <p:txBody>
          <a:bodyPr wrap="square" anchor="b">
            <a:normAutofit/>
          </a:bodyPr>
          <a:lstStyle>
            <a:lvl1pPr algn="ctr">
              <a:defRPr sz="6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图形 6"/>
          <p:cNvSpPr/>
          <p:nvPr userDrawn="1">
            <p:custDataLst>
              <p:tags r:id="rId7"/>
            </p:custDataLst>
          </p:nvPr>
        </p:nvSpPr>
        <p:spPr>
          <a:xfrm>
            <a:off x="1631315" y="3736975"/>
            <a:ext cx="1407795" cy="21209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>
                  <a:alpha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Ellipse 46 (Stroke)_#color_$accent1_$accent2-2095&amp;1843"/>
          <p:cNvSpPr/>
          <p:nvPr userDrawn="1">
            <p:custDataLst>
              <p:tags r:id="rId1"/>
            </p:custDataLst>
          </p:nvPr>
        </p:nvSpPr>
        <p:spPr>
          <a:xfrm>
            <a:off x="4910328" y="2862072"/>
            <a:ext cx="7278624" cy="3995928"/>
          </a:xfrm>
          <a:custGeom>
            <a:rect l="l" t="t" r="r" b="b"/>
            <a:pathLst>
              <a:path w="7278624" h="3995928">
                <a:moveTo>
                  <a:pt x="7278624" y="1033272"/>
                </a:moveTo>
                <a:cubicBezTo>
                  <a:pt x="6492240" y="374904"/>
                  <a:pt x="5486400" y="-9144"/>
                  <a:pt x="4379976" y="0"/>
                </a:cubicBezTo>
                <a:cubicBezTo>
                  <a:pt x="2093976" y="27432"/>
                  <a:pt x="228600" y="1773936"/>
                  <a:pt x="0" y="3995928"/>
                </a:cubicBezTo>
                <a:lnTo>
                  <a:pt x="1581912" y="3995928"/>
                </a:lnTo>
                <a:cubicBezTo>
                  <a:pt x="1801368" y="2633472"/>
                  <a:pt x="2971800" y="1591056"/>
                  <a:pt x="4398264" y="1572768"/>
                </a:cubicBezTo>
                <a:cubicBezTo>
                  <a:pt x="5843016" y="1554480"/>
                  <a:pt x="7050024" y="2606040"/>
                  <a:pt x="7278624" y="3995928"/>
                </a:cubicBezTo>
                <a:lnTo>
                  <a:pt x="7278624" y="3995928"/>
                </a:lnTo>
                <a:lnTo>
                  <a:pt x="7278624" y="103327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Ellipse 47 (Stroke)_#color_$accent1_$accent1-2095&amp;1840"/>
          <p:cNvSpPr/>
          <p:nvPr userDrawn="1">
            <p:custDataLst>
              <p:tags r:id="rId2"/>
            </p:custDataLst>
          </p:nvPr>
        </p:nvSpPr>
        <p:spPr>
          <a:xfrm>
            <a:off x="3831336" y="3767328"/>
            <a:ext cx="8357616" cy="3090672"/>
          </a:xfrm>
          <a:custGeom>
            <a:rect l="l" t="t" r="r" b="b"/>
            <a:pathLst>
              <a:path w="8357616" h="3090672">
                <a:moveTo>
                  <a:pt x="8357616" y="2734056"/>
                </a:moveTo>
                <a:cubicBezTo>
                  <a:pt x="7406640" y="475488"/>
                  <a:pt x="4809744" y="-594360"/>
                  <a:pt x="2542032" y="338328"/>
                </a:cubicBezTo>
                <a:cubicBezTo>
                  <a:pt x="1280160" y="859536"/>
                  <a:pt x="393192" y="1892808"/>
                  <a:pt x="0" y="3090672"/>
                </a:cubicBezTo>
                <a:lnTo>
                  <a:pt x="1700784" y="3090672"/>
                </a:lnTo>
                <a:cubicBezTo>
                  <a:pt x="2011680" y="2523744"/>
                  <a:pt x="2505456" y="2057400"/>
                  <a:pt x="3145536" y="1792224"/>
                </a:cubicBezTo>
                <a:cubicBezTo>
                  <a:pt x="4526280" y="1225296"/>
                  <a:pt x="6099048" y="1801368"/>
                  <a:pt x="6784848" y="3090672"/>
                </a:cubicBezTo>
                <a:lnTo>
                  <a:pt x="8357616" y="3090672"/>
                </a:lnTo>
                <a:lnTo>
                  <a:pt x="8357616" y="2734056"/>
                </a:lnTo>
              </a:path>
            </a:pathLst>
          </a:custGeom>
          <a:gradFill>
            <a:gsLst>
              <a:gs pos="0">
                <a:schemeClr val="accent1">
                  <a:alpha val="17000"/>
                </a:schemeClr>
              </a:gs>
              <a:gs pos="53000">
                <a:schemeClr val="accent1">
                  <a:alpha val="0"/>
                </a:schemeClr>
              </a:gs>
            </a:gsLst>
            <a:lin ang="145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Ellipse 49 (Stroke)_#color_$accent1_$accent2-2095&amp;1846"/>
          <p:cNvSpPr/>
          <p:nvPr userDrawn="1">
            <p:custDataLst>
              <p:tags r:id="rId3"/>
            </p:custDataLst>
          </p:nvPr>
        </p:nvSpPr>
        <p:spPr>
          <a:xfrm>
            <a:off x="9564624" y="0"/>
            <a:ext cx="2624328" cy="1664208"/>
          </a:xfrm>
          <a:custGeom>
            <a:rect l="l" t="t" r="r" b="b"/>
            <a:pathLst>
              <a:path w="2624328" h="1664208">
                <a:moveTo>
                  <a:pt x="777240" y="0"/>
                </a:moveTo>
                <a:cubicBezTo>
                  <a:pt x="777240" y="228600"/>
                  <a:pt x="859536" y="457200"/>
                  <a:pt x="1033272" y="630936"/>
                </a:cubicBezTo>
                <a:cubicBezTo>
                  <a:pt x="1389888" y="978408"/>
                  <a:pt x="1956816" y="978408"/>
                  <a:pt x="2304288" y="630936"/>
                </a:cubicBezTo>
                <a:cubicBezTo>
                  <a:pt x="2478024" y="457200"/>
                  <a:pt x="2569464" y="228600"/>
                  <a:pt x="2569464" y="0"/>
                </a:cubicBezTo>
                <a:lnTo>
                  <a:pt x="2624328" y="0"/>
                </a:lnTo>
                <a:lnTo>
                  <a:pt x="2624328" y="1371600"/>
                </a:lnTo>
                <a:cubicBezTo>
                  <a:pt x="1975104" y="1819656"/>
                  <a:pt x="1069848" y="1764792"/>
                  <a:pt x="493776" y="1179576"/>
                </a:cubicBezTo>
                <a:cubicBezTo>
                  <a:pt x="164592" y="850392"/>
                  <a:pt x="0" y="429768"/>
                  <a:pt x="0" y="0"/>
                </a:cubicBezTo>
                <a:lnTo>
                  <a:pt x="777240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40765" y="3429000"/>
            <a:ext cx="7388860" cy="1724660"/>
          </a:xfrm>
        </p:spPr>
        <p:txBody>
          <a:bodyPr wrap="square" anchor="t" anchorCtr="0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16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9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Ellipse 45 (Stroke)_#color_$accent1_$accent1-2095&amp;1852"/>
          <p:cNvSpPr/>
          <p:nvPr userDrawn="1">
            <p:custDataLst>
              <p:tags r:id="rId1"/>
            </p:custDataLst>
          </p:nvPr>
        </p:nvSpPr>
        <p:spPr>
          <a:xfrm>
            <a:off x="6172200" y="0"/>
            <a:ext cx="6016752" cy="4882896"/>
          </a:xfrm>
          <a:custGeom>
            <a:rect l="l" t="t" r="r" b="b"/>
            <a:pathLst>
              <a:path w="6016752" h="4882896">
                <a:moveTo>
                  <a:pt x="1581912" y="0"/>
                </a:moveTo>
                <a:cubicBezTo>
                  <a:pt x="1197864" y="813816"/>
                  <a:pt x="1261872" y="1810512"/>
                  <a:pt x="1847088" y="2569464"/>
                </a:cubicBezTo>
                <a:cubicBezTo>
                  <a:pt x="2679192" y="3648456"/>
                  <a:pt x="4224528" y="3858768"/>
                  <a:pt x="5303520" y="3026664"/>
                </a:cubicBezTo>
                <a:cubicBezTo>
                  <a:pt x="5614416" y="2788920"/>
                  <a:pt x="5861304" y="2487168"/>
                  <a:pt x="6016752" y="2157984"/>
                </a:cubicBezTo>
                <a:lnTo>
                  <a:pt x="6016752" y="4169664"/>
                </a:lnTo>
                <a:cubicBezTo>
                  <a:pt x="4352544" y="5358384"/>
                  <a:pt x="2039112" y="5020056"/>
                  <a:pt x="786384" y="3383280"/>
                </a:cubicBezTo>
                <a:cubicBezTo>
                  <a:pt x="18288" y="2386584"/>
                  <a:pt x="-173736" y="1124712"/>
                  <a:pt x="155448" y="0"/>
                </a:cubicBezTo>
                <a:lnTo>
                  <a:pt x="1581912" y="0"/>
                </a:lnTo>
              </a:path>
            </a:pathLst>
          </a:custGeom>
          <a:gradFill>
            <a:gsLst>
              <a:gs pos="0">
                <a:schemeClr val="accent1">
                  <a:alpha val="82350"/>
                </a:schemeClr>
              </a:gs>
              <a:gs pos="56000">
                <a:schemeClr val="accent1">
                  <a:alpha val="0"/>
                </a:schemeClr>
              </a:gs>
            </a:gsLst>
            <a:lin ang="90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6" name="Ellipse 47 (Stroke)_#color_$accent1_$accent2-2095&amp;1855"/>
          <p:cNvSpPr/>
          <p:nvPr userDrawn="1">
            <p:custDataLst>
              <p:tags r:id="rId2"/>
            </p:custDataLst>
          </p:nvPr>
        </p:nvSpPr>
        <p:spPr>
          <a:xfrm>
            <a:off x="4553712" y="0"/>
            <a:ext cx="7616952" cy="4251960"/>
          </a:xfrm>
          <a:custGeom>
            <a:rect l="l" t="t" r="r" b="b"/>
            <a:pathLst>
              <a:path w="7616952" h="4251960">
                <a:moveTo>
                  <a:pt x="6236208" y="0"/>
                </a:moveTo>
                <a:cubicBezTo>
                  <a:pt x="6464808" y="1252728"/>
                  <a:pt x="5696712" y="2496312"/>
                  <a:pt x="4443984" y="2825496"/>
                </a:cubicBezTo>
                <a:cubicBezTo>
                  <a:pt x="3127248" y="3172968"/>
                  <a:pt x="1773936" y="2395728"/>
                  <a:pt x="1426464" y="1078992"/>
                </a:cubicBezTo>
                <a:cubicBezTo>
                  <a:pt x="1325880" y="713232"/>
                  <a:pt x="1316736" y="347472"/>
                  <a:pt x="1380744" y="0"/>
                </a:cubicBezTo>
                <a:lnTo>
                  <a:pt x="27432" y="0"/>
                </a:lnTo>
                <a:cubicBezTo>
                  <a:pt x="-27432" y="466344"/>
                  <a:pt x="0" y="941832"/>
                  <a:pt x="128016" y="1426464"/>
                </a:cubicBezTo>
                <a:cubicBezTo>
                  <a:pt x="667512" y="3456432"/>
                  <a:pt x="2761488" y="4663440"/>
                  <a:pt x="4791456" y="4123944"/>
                </a:cubicBezTo>
                <a:cubicBezTo>
                  <a:pt x="6638544" y="3630168"/>
                  <a:pt x="7808976" y="1847088"/>
                  <a:pt x="7589520" y="0"/>
                </a:cubicBezTo>
                <a:lnTo>
                  <a:pt x="6236208" y="0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60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Ellipse 46 (Stroke)_#color_$accent1_$accent2-2095&amp;1858"/>
          <p:cNvSpPr/>
          <p:nvPr userDrawn="1">
            <p:custDataLst>
              <p:tags r:id="rId3"/>
            </p:custDataLst>
          </p:nvPr>
        </p:nvSpPr>
        <p:spPr>
          <a:xfrm>
            <a:off x="5733288" y="0"/>
            <a:ext cx="6455664" cy="3611880"/>
          </a:xfrm>
          <a:custGeom>
            <a:rect l="l" t="t" r="r" b="b"/>
            <a:pathLst>
              <a:path w="6455664" h="3611879">
                <a:moveTo>
                  <a:pt x="1344168" y="0"/>
                </a:moveTo>
                <a:cubicBezTo>
                  <a:pt x="1426464" y="1143000"/>
                  <a:pt x="2313432" y="2112264"/>
                  <a:pt x="3502152" y="2258568"/>
                </a:cubicBezTo>
                <a:cubicBezTo>
                  <a:pt x="4846320" y="2423160"/>
                  <a:pt x="6071616" y="1463040"/>
                  <a:pt x="6236208" y="109728"/>
                </a:cubicBezTo>
                <a:cubicBezTo>
                  <a:pt x="6245352" y="73152"/>
                  <a:pt x="6245352" y="36576"/>
                  <a:pt x="6245352" y="0"/>
                </a:cubicBezTo>
                <a:lnTo>
                  <a:pt x="6455664" y="0"/>
                </a:lnTo>
                <a:lnTo>
                  <a:pt x="6455664" y="2532888"/>
                </a:lnTo>
                <a:cubicBezTo>
                  <a:pt x="5660136" y="3310128"/>
                  <a:pt x="4526280" y="3730752"/>
                  <a:pt x="3337560" y="3584448"/>
                </a:cubicBezTo>
                <a:cubicBezTo>
                  <a:pt x="1472184" y="3355848"/>
                  <a:pt x="82296" y="1819656"/>
                  <a:pt x="0" y="0"/>
                </a:cubicBezTo>
                <a:lnTo>
                  <a:pt x="1344168" y="0"/>
                </a:lnTo>
              </a:path>
            </a:pathLst>
          </a:custGeom>
          <a:gradFill>
            <a:gsLst>
              <a:gs pos="13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1">
                  <a:alpha val="0"/>
                </a:schemeClr>
              </a:gs>
            </a:gsLst>
            <a:lin ang="108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Ellipse 49 (Stroke)_#color_$accent1_$accent2-2095&amp;1861"/>
          <p:cNvSpPr/>
          <p:nvPr userDrawn="1">
            <p:custDataLst>
              <p:tags r:id="rId4"/>
            </p:custDataLst>
          </p:nvPr>
        </p:nvSpPr>
        <p:spPr>
          <a:xfrm>
            <a:off x="0" y="5413248"/>
            <a:ext cx="3008376" cy="1444752"/>
          </a:xfrm>
          <a:custGeom>
            <a:rect l="l" t="t" r="r" b="b"/>
            <a:pathLst>
              <a:path w="3008376" h="1444752">
                <a:moveTo>
                  <a:pt x="3008376" y="1444752"/>
                </a:moveTo>
                <a:cubicBezTo>
                  <a:pt x="2898648" y="585216"/>
                  <a:pt x="2139696" y="-45720"/>
                  <a:pt x="1261872" y="0"/>
                </a:cubicBezTo>
                <a:cubicBezTo>
                  <a:pt x="731520" y="36576"/>
                  <a:pt x="283464" y="301752"/>
                  <a:pt x="0" y="694944"/>
                </a:cubicBezTo>
                <a:lnTo>
                  <a:pt x="0" y="1444752"/>
                </a:lnTo>
                <a:lnTo>
                  <a:pt x="493776" y="1444752"/>
                </a:lnTo>
                <a:cubicBezTo>
                  <a:pt x="585216" y="1078992"/>
                  <a:pt x="905256" y="795528"/>
                  <a:pt x="1307592" y="777240"/>
                </a:cubicBezTo>
                <a:cubicBezTo>
                  <a:pt x="1737360" y="749808"/>
                  <a:pt x="2121408" y="1042416"/>
                  <a:pt x="2221992" y="1444752"/>
                </a:cubicBezTo>
                <a:lnTo>
                  <a:pt x="3008376" y="1444752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054100" y="581892"/>
            <a:ext cx="8966200" cy="311872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054100" y="4193772"/>
            <a:ext cx="8966200" cy="1382744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38 (Stroke)_#color-2095&amp;1849"/>
          <p:cNvSpPr/>
          <p:nvPr userDrawn="1">
            <p:custDataLst>
              <p:tags r:id="rId12"/>
            </p:custDataLst>
          </p:nvPr>
        </p:nvSpPr>
        <p:spPr>
          <a:xfrm>
            <a:off x="667512" y="356616"/>
            <a:ext cx="630936" cy="630936"/>
          </a:xfrm>
          <a:custGeom>
            <a:rect l="l" t="t" r="r" b="b"/>
            <a:pathLst>
              <a:path w="630936" h="630936">
                <a:moveTo>
                  <a:pt x="192024" y="173736"/>
                </a:moveTo>
                <a:cubicBezTo>
                  <a:pt x="109728" y="246888"/>
                  <a:pt x="109728" y="365760"/>
                  <a:pt x="173736" y="448056"/>
                </a:cubicBezTo>
                <a:cubicBezTo>
                  <a:pt x="246888" y="521208"/>
                  <a:pt x="365760" y="530352"/>
                  <a:pt x="448056" y="457200"/>
                </a:cubicBezTo>
                <a:cubicBezTo>
                  <a:pt x="521208" y="384048"/>
                  <a:pt x="530352" y="265176"/>
                  <a:pt x="457200" y="192024"/>
                </a:cubicBezTo>
                <a:cubicBezTo>
                  <a:pt x="384048" y="109728"/>
                  <a:pt x="265176" y="109728"/>
                  <a:pt x="192024" y="173736"/>
                </a:cubicBezTo>
                <a:moveTo>
                  <a:pt x="82296" y="530352"/>
                </a:moveTo>
                <a:cubicBezTo>
                  <a:pt x="-36576" y="402336"/>
                  <a:pt x="-27432" y="201168"/>
                  <a:pt x="100584" y="82296"/>
                </a:cubicBezTo>
                <a:cubicBezTo>
                  <a:pt x="237744" y="-36576"/>
                  <a:pt x="438912" y="-27432"/>
                  <a:pt x="548640" y="100584"/>
                </a:cubicBezTo>
                <a:cubicBezTo>
                  <a:pt x="667512" y="237744"/>
                  <a:pt x="658368" y="438912"/>
                  <a:pt x="530352" y="548640"/>
                </a:cubicBezTo>
                <a:cubicBezTo>
                  <a:pt x="402336" y="667512"/>
                  <a:pt x="201168" y="658368"/>
                  <a:pt x="82296" y="530352"/>
                </a:cubicBezTo>
              </a:path>
            </a:pathLst>
          </a:custGeom>
          <a:gradFill>
            <a:gsLst>
              <a:gs pos="0">
                <a:schemeClr val="accent1"/>
              </a:gs>
              <a:gs pos="76000">
                <a:schemeClr val="accent1">
                  <a:alpha val="0"/>
                </a:schemeClr>
              </a:gs>
            </a:gsLst>
            <a:lin ang="246458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4576" r:id="rId2"/>
    <p:sldLayoutId id="2147514577" r:id="rId3"/>
    <p:sldLayoutId id="2147514578" r:id="rId4"/>
    <p:sldLayoutId id="2147514579" r:id="rId5"/>
    <p:sldLayoutId id="2147514580" r:id="rId6"/>
    <p:sldLayoutId id="2147514581" r:id="rId7"/>
    <p:sldLayoutId id="2147514582" r:id="rId8"/>
    <p:sldLayoutId id="2147514583" r:id="rId9"/>
    <p:sldLayoutId id="2147514584" r:id="rId10"/>
    <p:sldLayoutId id="214751458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18" Type="http://schemas.openxmlformats.org/officeDocument/2006/relationships/tags" Target="../tags/tag110.xml" /><Relationship Id="rId19" Type="http://schemas.openxmlformats.org/officeDocument/2006/relationships/tags" Target="../tags/tag111.xml" /><Relationship Id="rId2" Type="http://schemas.openxmlformats.org/officeDocument/2006/relationships/tags" Target="../tags/tag94.xml" /><Relationship Id="rId20" Type="http://schemas.openxmlformats.org/officeDocument/2006/relationships/tags" Target="../tags/tag112.xml" /><Relationship Id="rId21" Type="http://schemas.openxmlformats.org/officeDocument/2006/relationships/tags" Target="../tags/tag113.xml" /><Relationship Id="rId22" Type="http://schemas.openxmlformats.org/officeDocument/2006/relationships/tags" Target="../tags/tag114.xml" /><Relationship Id="rId23" Type="http://schemas.openxmlformats.org/officeDocument/2006/relationships/tags" Target="../tags/tag115.xml" /><Relationship Id="rId24" Type="http://schemas.openxmlformats.org/officeDocument/2006/relationships/tags" Target="../tags/tag116.xml" /><Relationship Id="rId25" Type="http://schemas.openxmlformats.org/officeDocument/2006/relationships/tags" Target="../tags/tag117.xml" /><Relationship Id="rId26" Type="http://schemas.openxmlformats.org/officeDocument/2006/relationships/tags" Target="../tags/tag118.xml" /><Relationship Id="rId27" Type="http://schemas.openxmlformats.org/officeDocument/2006/relationships/tags" Target="../tags/tag119.xml" /><Relationship Id="rId28" Type="http://schemas.openxmlformats.org/officeDocument/2006/relationships/tags" Target="../tags/tag120.xml" /><Relationship Id="rId29" Type="http://schemas.openxmlformats.org/officeDocument/2006/relationships/tags" Target="../tags/tag121.xml" /><Relationship Id="rId3" Type="http://schemas.openxmlformats.org/officeDocument/2006/relationships/tags" Target="../tags/tag95.xml" /><Relationship Id="rId30" Type="http://schemas.openxmlformats.org/officeDocument/2006/relationships/tags" Target="../tags/tag122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10440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85824" y="2215124"/>
            <a:ext cx="7181850" cy="2804169"/>
          </a:xfrm>
        </p:spPr>
        <p:txBody>
          <a:bodyPr wrap="square">
            <a:normAutofit/>
          </a:bodyPr>
          <a:lstStyle/>
          <a:p>
            <a:r>
              <a:rPr lang="zh-CN" altLang="en-US"/>
              <a:t>高血压性肾病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95350" y="1495425"/>
            <a:ext cx="2880000" cy="1962150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3"/>
            </p:custDataLst>
          </p:nvPr>
        </p:nvSpPr>
        <p:spPr>
          <a:xfrm>
            <a:off x="6871149" y="131445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4"/>
            </p:custDataLst>
          </p:nvPr>
        </p:nvSpPr>
        <p:spPr>
          <a:xfrm>
            <a:off x="7934693" y="143392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高血压性肾病的定义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5"/>
            </p:custDataLst>
          </p:nvPr>
        </p:nvSpPr>
        <p:spPr>
          <a:xfrm>
            <a:off x="6871149" y="5043901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6"/>
            </p:custDataLst>
          </p:nvPr>
        </p:nvSpPr>
        <p:spPr>
          <a:xfrm>
            <a:off x="7934693" y="5163376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高血压性肾病的预防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7"/>
            </p:custDataLst>
          </p:nvPr>
        </p:nvSpPr>
        <p:spPr>
          <a:xfrm>
            <a:off x="6871149" y="2246813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8"/>
            </p:custDataLst>
          </p:nvPr>
        </p:nvSpPr>
        <p:spPr>
          <a:xfrm>
            <a:off x="7934693" y="2366288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高血压性肾病的症状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4" name="序号"/>
          <p:cNvSpPr txBox="1"/>
          <p:nvPr>
            <p:custDataLst>
              <p:tags r:id="rId9"/>
            </p:custDataLst>
          </p:nvPr>
        </p:nvSpPr>
        <p:spPr>
          <a:xfrm>
            <a:off x="6871149" y="3179176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0"/>
            </p:custDataLst>
          </p:nvPr>
        </p:nvSpPr>
        <p:spPr>
          <a:xfrm>
            <a:off x="7934693" y="3298651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高血压性肾病的诊断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序号"/>
          <p:cNvSpPr txBox="1"/>
          <p:nvPr>
            <p:custDataLst>
              <p:tags r:id="rId11"/>
            </p:custDataLst>
          </p:nvPr>
        </p:nvSpPr>
        <p:spPr>
          <a:xfrm>
            <a:off x="6871149" y="4111539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12"/>
            </p:custDataLst>
          </p:nvPr>
        </p:nvSpPr>
        <p:spPr>
          <a:xfrm>
            <a:off x="7934693" y="4231014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高血压性肾病的治疗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高血压性肾病的定义</a:t>
            </a:r>
            <a:endParaRPr lang="zh-CN" altLang="en-US"/>
          </a:p>
        </p:txBody>
      </p:sp>
      <p:sp>
        <p:nvSpPr>
          <p:cNvPr id="10488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什么是高血压性肾病</a:t>
            </a:r>
            <a:endParaRPr lang="zh-CN" altLang="en-US"/>
          </a:p>
        </p:txBody>
      </p:sp>
      <p:sp>
        <p:nvSpPr>
          <p:cNvPr id="104893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定义：高血压性肾病是指由高血压引起的肾脏结构和功能损害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诊断：通过尿常规、肾功能检查等手段进行诊断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症状：早期无明显症状，后期可出现蛋白尿、血尿、水肿等症状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病因：高血压导致肾小球内高压，引起肾小球纤维化和萎缩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高血压性肾病的发生机制</a:t>
            </a:r>
            <a:endParaRPr lang="zh-CN" altLang="en-US"/>
          </a:p>
        </p:txBody>
      </p:sp>
      <p:sp>
        <p:nvSpPr>
          <p:cNvPr id="104901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高血压可引起肾脏纤维化，导致肾脏结构改变。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高血压可引起肾脏炎症反应，导致肾脏功能进一步恶化。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高血压导致肾脏血管压力增大，引起肾脏损伤。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高血压可引起肾脏内皮细胞损伤，导致肾脏功能下降。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高血压性肾病的病理改变</a:t>
            </a:r>
            <a:endParaRPr lang="zh-CN" altLang="en-US"/>
          </a:p>
        </p:txBody>
      </p:sp>
      <p:sp>
        <p:nvSpPr>
          <p:cNvPr id="10490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肾小球：高血压导致肾小球内高压，引起肾小球玻璃样变性和纤维化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肾小管：肾小管萎缩和间质纤维化，导致肾功能不全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血管：高血压引起肾血管硬化和狭窄，导致肾脏缺血和缺氧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肾脏结构：长期高血压导致肾脏体积增大，肾表面呈颗粒状，质地变硬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高血压性肾病的症状</a:t>
            </a:r>
            <a:endParaRPr lang="zh-CN" altLang="en-US"/>
          </a:p>
        </p:txBody>
      </p:sp>
      <p:sp>
        <p:nvSpPr>
          <p:cNvPr id="10491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早期症状</a:t>
            </a:r>
            <a:endParaRPr lang="zh-CN" altLang="en-US"/>
          </a:p>
        </p:txBody>
      </p:sp>
      <p:sp>
        <p:nvSpPr>
          <p:cNvPr id="104918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水肿：下肢和面部的水肿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血压升高：持续的高血压状态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蛋白尿：尿液中出现蛋白质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肾功能不全：肾小球滤过率下降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中期症状</a:t>
            </a:r>
            <a:endParaRPr lang="zh-CN" altLang="en-US"/>
          </a:p>
        </p:txBody>
      </p:sp>
      <p:sp>
        <p:nvSpPr>
          <p:cNvPr id="104923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蛋白尿：尿液中出现蛋白质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血压升高：持续的高血压状态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水肿：身体不同部位的水肿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肾功能不全：肾脏功能逐渐下降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晚期症状</a:t>
            </a:r>
            <a:endParaRPr lang="zh-CN" altLang="en-US"/>
          </a:p>
        </p:txBody>
      </p:sp>
      <p:sp>
        <p:nvSpPr>
          <p:cNvPr id="10493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蛋白尿：尿液中出现大量泡沫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水肿：身体不同部位出现水肿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高血压：血压持续升高，难以控制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肾功能不全：肾脏功能逐渐衰退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并发症症状</a:t>
            </a:r>
            <a:endParaRPr lang="zh-CN" altLang="en-US"/>
          </a:p>
        </p:txBody>
      </p:sp>
      <p:sp>
        <p:nvSpPr>
          <p:cNvPr id="104936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视力模糊：由于高血压引起视网膜病变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乏力：由于高血压引起肾损伤，导致肾功能不全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胸闷：由于高血压引起心肌肥厚和心功能不全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头痛：由于高血压引起脑血管痉挛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高血压性肾病的诊断</a:t>
            </a:r>
            <a:endParaRPr lang="zh-CN" altLang="en-US"/>
          </a:p>
        </p:txBody>
      </p:sp>
      <p:sp>
        <p:nvSpPr>
          <p:cNvPr id="10494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https://d.book118.com/688051044010006034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8.xml><?xml version="1.0" encoding="utf-8"?>
<p:tagLst xmlns:p="http://schemas.openxmlformats.org/presentationml/2006/main">
  <p:tag name="KSO_WM_BEAUTIFY_FLAG" val="#wm#"/>
  <p:tag name="KSO_WM_SLIDE_ID" val="custom202332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5_1"/>
  <p:tag name="KSO_WM_UNIT_INDEX" val="1_5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2_1"/>
  <p:tag name="KSO_WM_UNIT_INDEX" val="1_2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4_1"/>
  <p:tag name="KSO_WM_UNIT_INDEX" val="1_4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2">
      <a:dk1>
        <a:srgbClr val="000000"/>
      </a:dk1>
      <a:lt1>
        <a:srgbClr val="FFFFFF"/>
      </a:lt1>
      <a:dk2>
        <a:srgbClr val="1C1616"/>
      </a:dk2>
      <a:lt2>
        <a:srgbClr val="FFFEFE"/>
      </a:lt2>
      <a:accent1>
        <a:srgbClr val="EB2D2D"/>
      </a:accent1>
      <a:accent2>
        <a:srgbClr val="960000"/>
      </a:accent2>
      <a:accent3>
        <a:srgbClr val="8830FE"/>
      </a:accent3>
      <a:accent4>
        <a:srgbClr val="17D594"/>
      </a:accent4>
      <a:accent5>
        <a:srgbClr val="FF4D00"/>
      </a:accent5>
      <a:accent6>
        <a:srgbClr val="FFC000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高血压性肾病</vt:lpstr>
      <vt:lpstr>目录</vt:lpstr>
      <vt:lpstr>高血压性肾病的定义</vt:lpstr>
      <vt:lpstr>什么是高血压性肾病</vt:lpstr>
      <vt:lpstr>高血压性肾病的发生机制</vt:lpstr>
      <vt:lpstr>高血压性肾病的病理改变</vt:lpstr>
      <vt:lpstr>高血压性肾病的症状</vt:lpstr>
      <vt:lpstr>早期症状</vt:lpstr>
      <vt:lpstr>中期症状</vt:lpstr>
      <vt:lpstr>晚期症状</vt:lpstr>
      <vt:lpstr>并发症症状</vt:lpstr>
      <vt:lpstr>高血压性肾病的诊断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2024-09-12T06:12:20.732</cp:lastPrinted>
  <dcterms:created xsi:type="dcterms:W3CDTF">2024-09-11T22:12:20Z</dcterms:created>
  <dcterms:modified xsi:type="dcterms:W3CDTF">2024-09-11T22:12:22Z</dcterms:modified>
</cp:coreProperties>
</file>