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9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0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E19A6-0C82-4172-A5E4-D87B5F9B5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2D6DF-8498-437A-8CDC-B69C02E9D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E3158-1A81-442E-BF3C-D57C4F371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20906-338C-4AC1-9E80-52A901B78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B1A565-9B7A-4A5F-AEDB-724D7748C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8F6635-4161-4F4C-AC89-94351C088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257E7D-1066-440F-B219-2E0191286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14893-E19F-46A8-8ADD-746ACA2F9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BAA7D-415F-4C51-B544-EF071A7B5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9C4BD-9C4E-414B-A471-F13229ABD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D17C4-F196-4738-AED1-1A860ADE3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486" r:id="rId2"/>
    <p:sldLayoutId id="2147484487" r:id="rId3"/>
    <p:sldLayoutId id="2147484488" r:id="rId4"/>
    <p:sldLayoutId id="2147484489" r:id="rId5"/>
    <p:sldLayoutId id="2147484490" r:id="rId6"/>
    <p:sldLayoutId id="2147484491" r:id="rId7"/>
    <p:sldLayoutId id="2147484492" r:id="rId8"/>
    <p:sldLayoutId id="2147484493" r:id="rId9"/>
    <p:sldLayoutId id="2147484494" r:id="rId10"/>
    <p:sldLayoutId id="214748449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5107302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房产中介如何处理客户投诉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处理客户投诉的重要性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处理客户投诉的原则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处理客户投诉的步骤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处理客户投诉的技巧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预防客户投诉的措施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处理客户投诉的重要性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维护公司声誉</a:t>
            </a:r>
            <a:endParaRPr lang="zh-CN" altLang="en-US"/>
          </a:p>
        </p:txBody>
      </p:sp>
      <p:sp>
        <p:nvSpPr>
          <p:cNvPr id="1048958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客户满意度是公司声誉的关键因素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及时处理客户投诉可以避免负面口碑传播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良好的客户服务可以提升公司品牌形象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有效解决客户问题可以增加客户忠诚度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提高客户满意度</a:t>
            </a:r>
            <a:endParaRPr lang="zh-CN" altLang="en-US"/>
          </a:p>
        </p:txBody>
      </p:sp>
      <p:sp>
        <p:nvSpPr>
          <p:cNvPr id="1049016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减少负面口碑传播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维护企业形象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增加客户回头率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提高企业竞争力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建立长期客户关系</a:t>
            </a:r>
            <a:endParaRPr lang="zh-CN" altLang="en-US"/>
          </a:p>
        </p:txBody>
      </p:sp>
      <p:sp>
        <p:nvSpPr>
          <p:cNvPr id="1049074" name="圆角矩形 26"/>
          <p:cNvSpPr/>
          <p:nvPr>
            <p:custDataLst>
              <p:tags r:id="rId2"/>
            </p:custDataLst>
          </p:nvPr>
        </p:nvSpPr>
        <p:spPr>
          <a:xfrm>
            <a:off x="60833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6" name="圆角矩形 28"/>
          <p:cNvSpPr/>
          <p:nvPr>
            <p:custDataLst>
              <p:tags r:id="rId3"/>
            </p:custDataLst>
          </p:nvPr>
        </p:nvSpPr>
        <p:spPr>
          <a:xfrm>
            <a:off x="610871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78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61504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客户满意度提高：及时、专业地处理客户投诉，能够提高客户满意度，为建立长期客户关系奠定基础。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29"/>
          <p:cNvSpPr/>
          <p:nvPr>
            <p:custDataLst>
              <p:tags r:id="rId5"/>
            </p:custDataLst>
          </p:nvPr>
        </p:nvSpPr>
        <p:spPr>
          <a:xfrm>
            <a:off x="3400437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2" name="圆角矩形 32"/>
          <p:cNvSpPr/>
          <p:nvPr>
            <p:custDataLst>
              <p:tags r:id="rId6"/>
            </p:custDataLst>
          </p:nvPr>
        </p:nvSpPr>
        <p:spPr>
          <a:xfrm>
            <a:off x="3402977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4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口碑传播：满意的客户会成为品牌的忠实拥趸，并积极向亲朋好友推荐，有利于扩大市场份额。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圆角矩形 3"/>
          <p:cNvSpPr/>
          <p:nvPr>
            <p:custDataLst>
              <p:tags r:id="rId8"/>
            </p:custDataLst>
          </p:nvPr>
        </p:nvSpPr>
        <p:spPr>
          <a:xfrm>
            <a:off x="6192543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8" name="圆角矩形 4"/>
          <p:cNvSpPr/>
          <p:nvPr>
            <p:custDataLst>
              <p:tags r:id="rId9"/>
            </p:custDataLst>
          </p:nvPr>
        </p:nvSpPr>
        <p:spPr>
          <a:xfrm>
            <a:off x="6195084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0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重复购买率提升：满意的客户更有可能再次购买房产中介的服务，从而增加公司的收入。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8"/>
          <p:cNvSpPr/>
          <p:nvPr>
            <p:custDataLst>
              <p:tags r:id="rId11"/>
            </p:custDataLst>
          </p:nvPr>
        </p:nvSpPr>
        <p:spPr>
          <a:xfrm>
            <a:off x="898465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4" name="圆角矩形 9"/>
          <p:cNvSpPr/>
          <p:nvPr>
            <p:custDataLst>
              <p:tags r:id="rId12"/>
            </p:custDataLst>
          </p:nvPr>
        </p:nvSpPr>
        <p:spPr>
          <a:xfrm>
            <a:off x="8987190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6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降低客户流失率：及时、妥善地处理客户投诉，能够降低客户流失率，保持客户群体的稳定。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处理客户投诉的原则</a:t>
            </a:r>
            <a:endParaRPr lang="zh-CN" altLang="en-US"/>
          </a:p>
        </p:txBody>
      </p:sp>
      <p:sp>
        <p:nvSpPr>
          <p:cNvPr id="104913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倾听原则</a:t>
            </a:r>
            <a:endParaRPr lang="zh-CN" altLang="en-US"/>
          </a:p>
        </p:txBody>
      </p:sp>
      <p:sp>
        <p:nvSpPr>
          <p:cNvPr id="1049196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保持冷静：在处理客户投诉时，要保持冷静和客观，不要被情绪左右。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认真倾听：要认真倾听客户的投诉，不要打断对方，也不要急于发表自己的观点。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记录要点：在倾听过程中，要注意记录投诉的要点，以便更好地了解客户的需求和问题。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确认理解：在处理客户投诉时，要确保自己完全理解客户的问题和需求。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理解原则</a:t>
            </a:r>
            <a:endParaRPr lang="zh-CN" altLang="en-US"/>
          </a:p>
        </p:txBody>
      </p:sp>
      <p:sp>
        <p:nvSpPr>
          <p:cNvPr id="1049238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2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客户至上：始终将客户放在第一位，关注其需求和感受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44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诚信为本：保持诚实守信，不隐瞒、不欺骗客户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50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依法依规：处理客户投诉时应当遵守相关法律法规和行业规范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56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及时响应：对客户的投诉及时作出回应，积极解决问题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公平原则</a:t>
            </a:r>
            <a:endParaRPr lang="zh-CN" altLang="en-US"/>
          </a:p>
        </p:txBody>
      </p:sp>
      <p:sp>
        <p:nvSpPr>
          <p:cNvPr id="1049296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及时处理：及时响应并处理客户的投诉，避免拖延时间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公正对待：对所有客户一视同仁，不偏袒任何一方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事实为依据：以事实为依据，客观公正地处理客户投诉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透明度：处理过程和结果要透明，让客户了解进展情况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快速处理原则</a:t>
            </a:r>
            <a:endParaRPr lang="zh-CN" altLang="en-US"/>
          </a:p>
        </p:txBody>
      </p:sp>
      <p:sp>
        <p:nvSpPr>
          <p:cNvPr id="10493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及时响应：在接到客户投诉后，应立即进行回应，表明对问题的重视。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迅速解决：尽快查明事实，采取有效措施，确保问题得到妥善处理。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保持沟通：在整个处理过程中，与客户保持良好沟通，确保客户了解处理进展。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持续改进：从客户投诉中吸取教训，不断优化服务流程，提高客户满意度。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处理客户投诉的步骤</a:t>
            </a:r>
            <a:endParaRPr lang="zh-CN" altLang="en-US"/>
          </a:p>
        </p:txBody>
      </p:sp>
      <p:sp>
        <p:nvSpPr>
          <p:cNvPr id="104942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记录投诉内容</a:t>
            </a:r>
            <a:endParaRPr lang="zh-CN" altLang="en-US"/>
          </a:p>
        </p:txBody>
      </p:sp>
      <p:sp>
        <p:nvSpPr>
          <p:cNvPr id="1049484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仔细聆听客户的问题和诉求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询问客户是否需要保密处理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记录投诉内容，包括时间、地点、涉及人员等信息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确认客户联系方式，以便后续跟进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https://d.book118.com/688051073020006041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2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99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房产中介如何处理客户投诉</vt:lpstr>
      <vt:lpstr>目录</vt:lpstr>
      <vt:lpstr>添加章节标题</vt:lpstr>
      <vt:lpstr>处理客户投诉的重要性</vt:lpstr>
      <vt:lpstr>维护公司声誉</vt:lpstr>
      <vt:lpstr>提高客户满意度</vt:lpstr>
      <vt:lpstr>建立长期客户关系</vt:lpstr>
      <vt:lpstr>处理客户投诉的原则</vt:lpstr>
      <vt:lpstr>倾听原则</vt:lpstr>
      <vt:lpstr>理解原则</vt:lpstr>
      <vt:lpstr>公平原则</vt:lpstr>
      <vt:lpstr>快速处理原则</vt:lpstr>
      <vt:lpstr>处理客户投诉的步骤</vt:lpstr>
      <vt:lpstr>记录投诉内容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2024-09-19T18:45:40.327</cp:lastPrinted>
  <dcterms:created xsi:type="dcterms:W3CDTF">2024-09-19T10:45:40Z</dcterms:created>
  <dcterms:modified xsi:type="dcterms:W3CDTF">2024-09-19T10:45:42Z</dcterms:modified>
</cp:coreProperties>
</file>