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52479-051F-42F6-94E5-ECE00CE89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43EBA-6254-4E51-9C8E-661818EAB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61EBB-7897-467B-9C43-6E0A92EBD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44622-A42E-4E5E-9CE2-9ED6A3091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A6B77-1F50-485E-8BF2-40F7FB99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57786-7FEB-467C-AB42-C1C22B2D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2ED25D-71F4-42FA-90C3-8BE3F3E0F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86497-E380-49FD-8D47-8286D6F5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FD2FA-42F8-4BB1-AEF1-A05024E3C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B05DB-9534-4B66-B1F3-F4B6B3C2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F0028-0747-4898-A566-2351C17E1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51106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提升养老服务与护理的公共关注度与认可度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提升公共关注度策略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提高认可度方法探讨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案例分析：成功提升关注度与认可度实践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总结回顾与行动指南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目前养老服务与护理主要集中在城市地区，农村地区的服务相对匮乏，导致服务覆盖面不足。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服务覆盖面不足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护理人才短缺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由于缺乏统一的服务标准和监管机制，不同地区的养老服务与护理质量差异较大。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养老服务与护理行业对专业人才的需求量大，但目前人才供给不足，尤其是高素质的护理人才。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当前养老服务与护理水平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随着人口老龄化的不断加剧，养老服务与护理需求不断增长，对服务质量和数量的要求也越来越高。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由于人力成本、物资成本等的不断上涨，养老服务与护理的运营成本也随之增加，给服务机构带来经济压力。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服务成本上升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传统的养老服务与护理模式已无法满足日益多样化的需求，需要探索新的服务模式以满足不同老年人群体的需求。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观念转变困难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受传统观念影响，一些人认为养老服务与护理是家庭责任而非社会责任，对社会化养老服务的接受度不高。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宣传推广不够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养老服务与护理行业的宣传推广力度不够，导致公众对该行业的了解不足，进一步影响了其认知度和认可度。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认知度不足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社会对养老服务与护理的重要性和必要性认知不足，导致对该行业的关注度和投入不足。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社会对养老服务与护理的认知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提升公共关注度策略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042" b="4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制定全面、系统的养老服务与护理政策，并通过政府公告、新闻发布会等形式进行广泛宣传。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在社区、医院、养老院等公共场所设立政策宣传栏，放置相关宣传资料，方便公众随时了解。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鼓励专家学者对养老服务与护理政策进行解读和宣讲，提高公众对政策的认知和理解。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加强政策宣传与引导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定期举办养老服务与护理知识讲座、培训班等活动，提高公众对相关知识的知晓率。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开展养老服务与护理技能竞赛、优秀护理员评选等活动，展示行业风采，吸引公众关注。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鼓励社会各界人士参与养老服务与护理志愿服务活动，亲身体验并传播相关知识。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举办相关活动提高知晓率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利用电视、广播、报纸、杂志等传统媒体资源，开设专栏、专题报道等形式，对养老服务与护理进行广泛宣传。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利用微博、微信、抖音等新媒体平台，发布相关资讯、短视频等，吸引更多年轻人关注养老服务与护理话题。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与影视制作机构合作，拍摄以养老服务与护理为主题的影视作品，通过生动的故事情节和人物形象，提高公众对相关话题的关注度。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利用媒体资源进行广泛传播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提高认可度方法探讨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开展丰富多彩的活动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组织各类文化娱乐、康复训练、心理疏导等活动，满足老年人的精神文化需求，提升他们的生活质量。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打造特色化、个性化服务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根据老年人的不同需求和偏好，提供定制化的养老服务与护理方案，展示专业、贴心的服务品质。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营造舒适、安全的环境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通过优化养老机构的硬件设施和软件服务，创造温馨、舒适的居住环境，让老年人感受到家的温暖。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优质服务展示与体验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鼓励老年人及其家属分享经验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通过举办座谈会、交流会等活动，让老年人及其家属分享在养老机构中的真实感受和故事，形成口碑传播。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利用社交媒体进行推广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积极运用微信、微博等社交媒体平台，发布养老服务与护理的相关信息和动态，吸引更多人的关注和认可。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与其他机构合作共赢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与相关医疗机构、社区服务中心等机构建立合作关系，实现资源共享和互利共赢，提升整体服务水平和认可度。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建立良好口碑传播机制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https://d.book118.com/688051106133006036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2024-09-16T10:20:43.584</cp:lastPrinted>
  <dcterms:created xsi:type="dcterms:W3CDTF">2024-09-16T02:20:43Z</dcterms:created>
  <dcterms:modified xsi:type="dcterms:W3CDTF">2024-09-16T02:20:45Z</dcterms:modified>
</cp:coreProperties>
</file>