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8FD18-8A23-4902-ADFE-B5F122D52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48DC6-4DF4-4D66-8808-06FD61533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91605-0165-4499-BE5C-91137FA7B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5862A-F1D7-420B-B3AB-FA66BDF8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8451A-9D88-4947-BC7D-1B8A9788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111A2-3262-4E1A-B821-1B6228109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5A07BB-829C-4FF2-8C06-575BA0058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5A07C-73A5-4295-93A6-602050EC8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CC562-488D-40F0-8737-8063D4455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6F24E-08FD-4C73-839F-6671844F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9E84F-F1AF-43ED-86BB-9950A9215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206307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2024年度医院骨肿瘤康复科护理工作计划课件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骨肿瘤康复科护理工作现状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2024年度骨肿瘤康复科护理工作计划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骨肿瘤康复科护理工作展望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通过制定和实施护理工作计划，规范护理行为，提高护理质量和效率，为患者提供更加优质的护理服务。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提高骨肿瘤康复科护理质量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随着医疗改革的不断深入，对医院护理工作提出了更高的要求。制定护理工作计划有利于医院适应改革需求，提升整体护理水平。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骨肿瘤患者在治疗过程中需要全方位的护理支持，良好的护理工作计划有助于患者更好地康复，提高生活质量。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14" r="10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骨肿瘤康复科护士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本课件适用于骨肿瘤康复科的护士，包括新入职护士、在职护士和护士长等。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骨肿瘤康复科护理实习生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对于在骨肿瘤康复科实习的护理学生，本课件可作为学习和实践的参考。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与骨肿瘤康复科护理工作相关的医生、康复治疗师等人员也可参考本课件，以更好地了解和配合护理工作。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骨肿瘤康复科护理工作现状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骨肿瘤康复科护理服务涵盖术前、术后及康复期患者，提供全面的护理支持。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包括病情观察、疼痛管理、康复训练指导、心理支持等。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注重细节，提供个性化、专业化的护理服务，确保患者安全、舒适。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https://d.book118.com/688052063074006040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2024-09-19T01:24:32.285</cp:lastPrinted>
  <dcterms:created xsi:type="dcterms:W3CDTF">2024-09-18T17:24:32Z</dcterms:created>
  <dcterms:modified xsi:type="dcterms:W3CDTF">2024-09-18T17:24:34Z</dcterms:modified>
</cp:coreProperties>
</file>