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0153B1-2BF9-4793-8F20-E65777807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227F0D-CE0B-4567-9EE0-22E917270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5526D5-EFC3-4CFB-B465-28330D64A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0FE349-CA91-4274-9446-3C0D2D78F7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97FB88-D558-4AB7-9797-E7A9AAF8B4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617C19-4DB1-456E-9E4F-28200255BC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58D7B1-927A-4E83-A94A-F0AE58CEA1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1EFA92-45D7-491E-B1C3-61FFB902EF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C273A3-0D7A-4983-9AF2-6CD0ADB0F4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762DBA-D4F8-48B8-9608-321A231BA5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576E10-24EF-4B61-A578-95D90A1DAE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520670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39企业规范化管理培训的员工参与度调查</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调查背景与目的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员工参与度现状分析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影响员工参与度的因素分析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提高员工参与度的策略建议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实施计划与预期成果</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调查背景与目的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随着39企业的不断发展，员工数量增加，管理难度逐渐加大，规范化管理成为必然趋势。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企业规模扩大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t="9375" b="9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培训需求增长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员工参与度问题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为提高员工素质和企业整体运营效率，39企业加大了对员工培训的投入，包括规范化管理培训。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在过往的培训中，发现员工参与度不高，培训效果受到影响，因此有必要进行调查分析。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125" r="2012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8750" r="1875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了解员工对规范化管理培训的态度和看法。</a:t>
            </a:r>
          </a:p>
        </p:txBody>
      </p:sp>
      <p:pic>
        <p:nvPicPr>
          <p:cNvPr id="5" name="Picture 5"/>
          <p:cNvPicPr>
            <a:picLocks noChangeAspect="1"/>
          </p:cNvPicPr>
          <p:nvPr/>
        </p:nvPicPr>
        <p:blipFill>
          <a:blip r:embed="rId4"/>
          <a:srcRect l="12500" r="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分析员工参与度不高的原因。</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提出改进措施，提高员工参与度和培训效果。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调查目的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39企业全体员工。</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调查对象</a:t>
            </a:r>
          </a:p>
        </p:txBody>
      </p:sp>
      <p:pic>
        <p:nvPicPr>
          <p:cNvPr id="5" name="Picture 5"/>
          <p:cNvPicPr>
            <a:picLocks noChangeAspect="1"/>
          </p:cNvPicPr>
          <p:nvPr/>
        </p:nvPicPr>
        <p:blipFill>
          <a:blip r:embed="rId2"/>
          <a:srcRect l="8333" r="83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员工对规范化管理培训的认知、态度、参与度等方面。</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调查内容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近一年内进行的规范化管理培训。</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调查时间</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调查范围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员工参与度现状分析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150" r="311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根据调查数据，大部分员工对规范化管理培训持积极态度，整体参与度较高。</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参与度概述</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与往年相比，员工参与度呈上升趋势，表明员工对规范化管理的重视程度逐渐提高。</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参与度趋势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整体参与度情况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667" r="11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不同部门员工对规范化管理培训的参与度存在一定差异，其中生产部门和销售部门参与度相对较高，而行政部门和财务部门相对较低。</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部门间差异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生产部门和销售部门员工直接面对市场和客户，更加需要掌握规范化管理知识和技能，因此参与度较高。而行政部门和财务部门员工可能认为规范化管理与自身工作关系不大，因此参与度较低。</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原因分析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不同部门参与度比较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职位间差异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不同职位员工对规范化管理培训的参与度也存在差异，其中高层管理人员和中层管理人员参与度相对较高，而基层员工相对较低。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原因分析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高层管理人员和中层管理人员更加关注企业的整体运营和管理水平提升，因此对规范化管理培训更加重视。而基层员工可能更注重自身工作任务的完成，对规范化管理的认识和理解相对较少，因此参与度较低。</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63" r="18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不同职位参与度比较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影响员工参与度的因素分析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培训内容是否贴近员工实际工作，能否提供有效的指导和帮助。</a:t>
            </a:r>
          </a:p>
        </p:txBody>
      </p:sp>
      <p:pic>
        <p:nvPicPr>
          <p:cNvPr id="5" name="Picture 5"/>
          <p:cNvPicPr>
            <a:picLocks noChangeAspect="1"/>
          </p:cNvPicPr>
          <p:nvPr/>
        </p:nvPicPr>
        <p:blipFill>
          <a:blip r:embed="rId2"/>
          <a:srcRect l="31667" r="31667"/>
          <a:stretch>
            <a:fillRect/>
          </a:stretch>
        </p:blipFill>
        <p:spPr>
          <a:xfrm>
            <a:off x="1632387" y="1536628"/>
            <a:ext cx="1898908"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rcRect t="20750" b="207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内容实用性</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培训内容是否及时反映行业最新动态和趋势，有助于员工更新知识体系。</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知识更新</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培训内容是否能针对不同岗位和层级的员工提供个性化的学习方案。</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个性化需求</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培训内容与员工需求匹配度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https://d.book118.com/688052067054006045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2024-09-25T21:29:45.037</cp:lastPrinted>
  <dcterms:created xsi:type="dcterms:W3CDTF">2024-09-25T13:29:45Z</dcterms:created>
  <dcterms:modified xsi:type="dcterms:W3CDTF">2024-09-25T13:29:46Z</dcterms:modified>
</cp:coreProperties>
</file>