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303A2-A479-4F13-B0D4-07FA7CF9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DC952-8940-47E4-B0D7-154DB3353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959E6-4DC1-4A4D-B66A-E595CA3AB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415B0-045F-4859-AFF3-FDCA93595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B35FC-AD34-4ECB-B1CC-7F60DC762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C791ED-1F39-430D-88E4-3425918C1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826FE-3A44-472C-BF83-536DEF5F9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8DEF8-C276-4B26-AB41-DBF2DBBA1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09EB1-8066-4209-82AF-568AD99F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5D311-25C1-4581-94BC-C5999AE57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3DEC0-54D2-48A8-93F7-2039DE744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4073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高效能射频功率放大器设计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射频功率放大器概述
 高效能设计原理
 功率放大器电路设计
 热设计与散热考虑
 匹配网络优化
 线性化技术
 稳定性分析
 测试与性能评估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射频功率放大器概述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高效能射频功率放大器设计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射频功率放大器概述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射频功率放大器的定义和作用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1.射频功率放大器是一种电子设备，用于增加射频信号的功率。</a:t>
            </a:r>
          </a:p>
          <a:p>
            <a:r>
              <a:t>2.它在无线通信系统中起着关键作用，提高信号的传输距离和接收质量。</a:t>
            </a:r>
          </a:p>
          <a:p>
            <a:r>
              <a:t>3.射频功率放大器的性能直接影响到整个通信系统的性能。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射频功率放大器的分类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1.根据工作频率分：低频功放、高频功放、微波功放。</a:t>
            </a:r>
          </a:p>
          <a:p>
            <a:r>
              <a:t>2.根据功放管类型分：电子管功放、晶体管功放。</a:t>
            </a:r>
          </a:p>
          <a:p>
            <a:r>
              <a:t>3.根据输出级电路结构分：甲、乙、甲乙、丙类等。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射频功率放大器概述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射频功率放大器的技术指标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1.功率增益：表示功放对输入信号功率的放大能力。</a:t>
            </a:r>
          </a:p>
          <a:p>
            <a:r>
              <a:t>2.效率：功放的输出功率与输入功率之比，反映了功放的能源利用效率。</a:t>
            </a:r>
          </a:p>
          <a:p>
            <a:r>
              <a:t>3.线性度：表示功放输出信号与输入信号之间的线性关系，影响信号的保真度。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射频功率放大器的设计原则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1.选择合适的功放管和工作电路，以满足所需的性能指标。</a:t>
            </a:r>
          </a:p>
          <a:p>
            <a:r>
              <a:t>2.考虑到功放管的散热问题，需要合理设计散热装置。</a:t>
            </a:r>
          </a:p>
          <a:p>
            <a:r>
              <a:t>3.优化电路设计，提高功放的稳定性和可靠性。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射频功率放大器概述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射频功率放大器的应用前景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1.随着无线通信技术的不断发展，射频功率放大器将在更多领域得到应用。</a:t>
            </a:r>
          </a:p>
          <a:p>
            <a:r>
              <a:t>2.未来的射频功率放大器将更加注重效率、线性度和可靠性等方面的性能提升。</a:t>
            </a:r>
          </a:p>
          <a:p>
            <a:r>
              <a:t>3.与新兴技术如人工智能、物联网等的结合，将为射频功率放大器的发展带来更多机遇。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高效能设计原理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高效能射频功率放大器设计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高效能设计原理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高效能射频功率放大器设计原理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1.线性放大：确保放大器在整个工作范围内保持线性，以避免信号失真和频谱扩散。</a:t>
            </a:r>
          </a:p>
          <a:p>
            <a:r>
              <a:t>2.匹配网络：设计优良的输入和输出匹配网络，以实现最大功率传输和最小反射损耗。</a:t>
            </a:r>
          </a:p>
          <a:p>
            <a:r>
              <a:t>3.稳定性分析：确保放大器在工作频带内绝对稳定，防止自激和振荡。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高效率设计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1.功率回收：利用谐波控制和功率回收技术，将放大过程中产生的热量和谐波能量回收再利用。</a:t>
            </a:r>
          </a:p>
          <a:p>
            <a:r>
              <a:t>2.偏置优化：优化放大器的偏置条件，以提高其电流和电压的利用效率。</a:t>
            </a:r>
          </a:p>
          <a:p>
            <a:r>
              <a:t>3.热管理：采取有效的热管理措施，如使用高热导材料和散热结构，以降低热阻和提高散热能力。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高效能设计原理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宽带设计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1.宽带匹配：采用宽带匹配网络设计，以适应不同频率和带宽的应用需求。</a:t>
            </a:r>
          </a:p>
          <a:p>
            <a:r>
              <a:t>2.线性化技术：应用线性化技术，如前馈、反馈和预失真，以改善放大器的线性度和宽带性能。</a:t>
            </a:r>
          </a:p>
          <a:p>
            <a:r>
              <a:t>3.分布式放大：采用分布式放大结构设计，以提高放大器的带宽和稳定性。</a:t>
            </a:r>
          </a:p>
          <a:p>
            <a:r>
              <a:t>以上内容仅供参考，如需获取更多信息，建议您查阅射频功率放大器设计相关的文献和资料。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功率放大器电路设计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高效能射频功率放大器设计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功率放大器电路设计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功率放大器电路设计概述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1.功率放大器电路的主要功能是将输入信号进行功率放大，以满足输出信号的功率需求。</a:t>
            </a:r>
          </a:p>
          <a:p>
            <a:r>
              <a:t>2.在设计功率放大器电路时，需要考虑输入信号的特性、输出信号的功率要求以及电路的稳定性等因素。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功率放大器电路拓扑选择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1.根据应用场景和需求选择适合的功率放大器电路拓扑，如A类、B类、AB类、C类等。</a:t>
            </a:r>
          </a:p>
          <a:p>
            <a:r>
              <a:t>2.不同电路拓扑的功率放大器在效率、线性度、失真等方面有不同的优缺点，需要根据实际需求进行权衡。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功率放大器电路设计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1.选择具有高性能的晶体管、电阻、电容等器件，以保证功率放大器的性能和稳定性。</a:t>
            </a:r>
          </a:p>
          <a:p>
            <a:r>
              <a:t>2.需要考虑器件的耐压、耐流、热稳定性等参数，以确保电路的正常工作。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功率放大器电路匹配网络设计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1.设计合适的输入和输出匹配网络，以实现最大功率传输和最小失真。</a:t>
            </a:r>
          </a:p>
          <a:p>
            <a:r>
              <a:t>2.匹配网络的设计需要考虑输入和输出阻抗的匹配、带宽、滤波等因素。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功率放大器电路器件选型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功率放大器电路设计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功率放大器电路偏置电路设计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1.设计合适的偏置电路，以保证功率放大器的正常工作点和稳定性。</a:t>
            </a:r>
          </a:p>
          <a:p>
            <a:r>
              <a:t>2.需要考虑温度稳定性、电源电压波动等因素对偏置电路的影响。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功率放大器电路保护电路设计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1.设计过流、过压、过热等保护电路，以避免功率放大器受到损坏。</a:t>
            </a:r>
          </a:p>
          <a:p>
            <a:r>
              <a:t>2.保护电路的设计需要快速响应、准确动作，以保证功率放大器的安全和可靠工作。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热设计与散热考虑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高效能射频功率放大器设计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热设计与散热考虑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热设计基础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1.理解热设计的原则和目标，确保射频功率放大器的稳定性和可靠性。</a:t>
            </a:r>
          </a:p>
          <a:p>
            <a:r>
              <a:t>2.掌握热传导、对流和辐射的基本原理，合理应用于散热设计。</a:t>
            </a:r>
          </a:p>
          <a:p>
            <a:r>
              <a:t>3.熟悉热设计相关的材料选择、结构设计、热阻分析等关键技术。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散热系统设计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1.设计有效的散热通道，提高散热效率，降低器件的工作温度。</a:t>
            </a:r>
          </a:p>
          <a:p>
            <a:r>
              <a:t>2.利用先进的散热技术，如液冷、热管、均温板等，提升散热性能。</a:t>
            </a:r>
          </a:p>
          <a:p>
            <a:r>
              <a:t>3.考虑散热系统的可维护性和可靠性，降低维护成本。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热设计与散热考虑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热分析与优化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1.掌握热分析软件和方法，进行精确的热仿真和优化设计。</a:t>
            </a:r>
          </a:p>
          <a:p>
            <a:r>
              <a:t>2.通过热分析，找出设计中的热点和改进点，优化散热性能。</a:t>
            </a:r>
          </a:p>
          <a:p>
            <a:r>
              <a:t>3.结合实际测试数据，对热设计进行验证和优化，提高设计的准确性。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环境适应性设计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1.考虑不同工作环境下的散热需求，设计适应不同环境的散热方案。</a:t>
            </a:r>
          </a:p>
          <a:p>
            <a:r>
              <a:t>2.针对高温、高湿等恶劣环境，采取特殊的散热措施，确保设备的正常运行。</a:t>
            </a:r>
          </a:p>
          <a:p>
            <a:r>
              <a:t>3.分析环境因素对散热性能的影响，优化设计方案。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热设计与散热考虑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未来趋势与前沿技术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1.关注新型散热材料和技术的发展，如碳纳米管、石墨烯等，提升散热性能。</a:t>
            </a:r>
          </a:p>
          <a:p>
            <a:r>
              <a:t>2.结合新兴技术，如人工智能、物联网等，实现智能化的散热管理。</a:t>
            </a:r>
          </a:p>
          <a:p>
            <a:r>
              <a:t>3.探索与可持续发展理念相结合的散热设计方案，降低能耗和环境影响。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热设计与可靠性保障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1.建立健全热设计的可靠性评估体系，确保设备的长期稳定运行。</a:t>
            </a:r>
          </a:p>
          <a:p>
            <a:r>
              <a:t>2.通过严格的热设计和测试流程，提高设备的可靠性和耐用性。</a:t>
            </a:r>
          </a:p>
          <a:p>
            <a:r>
              <a:t>3.关注热设计与其他系统设计的协调性，提升整体设备的可靠性。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https://d.book118.com/688054073122006037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射频功率放大器概述</vt:lpstr>
      <vt:lpstr> 射频功率放大器概述</vt:lpstr>
      <vt:lpstr> 射频功率放大器概述</vt:lpstr>
      <vt:lpstr> 射频功率放大器概述</vt:lpstr>
      <vt:lpstr> 高效能设计原理</vt:lpstr>
      <vt:lpstr> 高效能设计原理</vt:lpstr>
      <vt:lpstr> 高效能设计原理</vt:lpstr>
      <vt:lpstr> 功率放大器电路设计</vt:lpstr>
      <vt:lpstr> 功率放大器电路设计</vt:lpstr>
      <vt:lpstr> 功率放大器电路设计</vt:lpstr>
      <vt:lpstr> 功率放大器电路设计</vt:lpstr>
      <vt:lpstr> 热设计与散热考虑</vt:lpstr>
      <vt:lpstr> 热设计与散热考虑</vt:lpstr>
      <vt:lpstr> 热设计与散热考虑</vt:lpstr>
      <vt:lpstr> 热设计与散热考虑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2024-09-17T18:35:55.772</cp:lastPrinted>
  <dcterms:created xsi:type="dcterms:W3CDTF">2024-09-17T10:35:55Z</dcterms:created>
  <dcterms:modified xsi:type="dcterms:W3CDTF">2024-09-17T10:35:58Z</dcterms:modified>
</cp:coreProperties>
</file>