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0C35B-B331-493B-AB25-32C73306E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003FC-D1EC-4DFE-A7AF-0C1FD22CC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62A64-44AC-44D0-ACB3-9640B3B62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A1CBC-3598-40AA-B943-3F408AF2D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036873-C9D7-4721-B24F-F10F6118D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A6A3AB-5C50-4676-AB16-308C70DCD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4827A7-EA79-48EA-A8BB-349451B3E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F7930-60AA-4F55-B559-FEDC50E06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27C13-E8A4-4CEF-9ADF-D6D0EF13C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25851-5CF6-4183-A09E-625C19A0A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08DD5-D6D2-4ABF-8B04-7DF8721FA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54124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语文专题复习培训课件古代文学与当代生活联系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当代生活与古代文学联系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古代文学与现代文学创作比较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跨时代文学交流与融合现象分析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如何利用古代文学资源服务当代生活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367" b="103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传承与弘扬传统文化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通过古代文学的学习，传承和弘扬中华民族优秀的传统文化，提高文化素养和审美能力。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拓展当代生活视野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将古代文学与当代生活相结合，以古为今用，为当代生活提供新的视角和思考。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提升语文水平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通过对古代文学的学习，提高语文水平，增强语言表达和写作能力。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76" r="154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39" r="194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827" r="1182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本课程将涵盖古代文学的重要作品、作者、流派和思想，以及与当代生活的联系和应用。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课程将按照时间顺序和文学体裁进行分类，包括诗歌、散文、小说等，同时结合当代社会现象和文化热点进行分析和讨论。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上古文学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包括神话、传说、歌谣等，反映原始社会生活和人民思想。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先秦文学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以《诗经》、《楚辞》为代表，奠定中国文学现实主义和浪漫主义传统。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秦汉文学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出现汉赋、乐府诗等新的文学形式，表现大一统时代的气象。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魏晋南北朝文学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诗歌、散文、小说等文体并举，形成多元共生的文学格局。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唐宋文学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诗词达到巅峰，涌现出李白、杜甫、苏轼等伟大诗人和词人。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元明清文学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戏曲、小说成为主流，反映市民阶层的审美趣味和价值取向。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道家文学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追求自然、逍遥、隐逸，代表作品如《庄子》。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儒家文学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强调“诗教”，注重文学的社会功能和道德教化作用，代表作品如《诗经》。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佛家文学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表现空灵、超脱、禅意，代表作品如王维的山水诗。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浪漫主义文学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以屈原的《离骚》和李白的诗歌为代表，充满奇幻的想象和奔放的情感。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现实主义文学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以《史记》、《汉书》等历史散文和杜甫、白居易等诗人的作品为代表，真实反映社会生活和人民疾苦。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重要文学流派与代表作品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注重抒情言志，追求意境深远；语言凝练优美，富有音乐性和节奏感；形式多样灵活，适应不同时代和读者的审美需求。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传承中华优秀传统文化，弘扬民族精神；提供艺术审美享受，丰富人民群众的精神生活；为当代文学创作提供借鉴和启示，推动文学创新和发展。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古代文学特点及价值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当代生活与古代文学联系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381" b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在当代文学、影视、广告等文本中，经常可以见到对古典诗词的引用和化用，体现了古代文学在当代生活中的广泛影响。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古典诗词的引用与化用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大量历史剧和古装剧以古代文学作品为蓝本进行改编，使得古代文学以更加直观的方式呈现在当代观众面前。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历史剧与古装剧的改编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古典文学名著如《红楼梦》《西游记》等，在当代仍然拥有广泛的读者群体，各类研讨班和读书会也层出不穷。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古典文学名著的阅读与研讨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古代文学在当代生活中的体现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当代社会对古典文学作品进行了系统的整理、校勘和出版，使得这些作品得以更好地传承。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古典文学的整理与出版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各大高校和研究机构纷纷设立古典文学研究专业或方向，培养了大批古典文学研究人才，推动了古典文学在当代的传播与发展。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古典文学的研究与传播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利用现代科技手段，如数字化技术、虚拟现实技术等，对古典文学作品进行创新性呈现，为古典文学的传承与发展注入了新的活力。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古典文学与现代科技的结合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当代社会对古代文学的传承与发展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古代文学作品中蕴含的传统文化价值观，如忠孝节义、仁爱礼智等，对当代社会仍具有重要的启示作用。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弘扬传统文化价值观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古代文学作品中的故事情节、人物形象、艺术手法等，为当代文学创作提供了丰富的灵感来源。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提供文学创作灵感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古代文学作品是中华民族精神的重要载体，通过阅读和欣赏古代文学作品，可以滋养民族精神，增强民族认同感和凝聚力。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滋养民族精神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375" b="15375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古代文学对当代生活的影响与启示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https://d.book118.com/688054124134006036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2024-09-16T10:41:06.917</cp:lastPrinted>
  <dcterms:created xsi:type="dcterms:W3CDTF">2024-09-16T02:41:06Z</dcterms:created>
  <dcterms:modified xsi:type="dcterms:W3CDTF">2024-09-16T02:41:09Z</dcterms:modified>
</cp:coreProperties>
</file>