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C9759-FBD4-4BF0-B9BD-7B9CA6D15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F726A-02E3-4911-A14D-0DB4C70C2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248DB-1CEC-455C-AD36-D008D60E6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DA9F4-A3B1-4DB5-925D-EA1C5EE14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3D6BC1-6656-42CE-9EA6-1D66A616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FC0F9-984F-4155-B6BC-8010D4D99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5B0F5-A72A-42A5-99FA-4CF9BD87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8EF38-9A02-4493-9356-2502A4B5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CC9DF-09B8-4A21-A5CA-C781E1A1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43513-9469-4409-AF77-08A38A419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74568-4FBD-4FB3-AD70-6AC713EE1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5015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医药经理的市场分析技巧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市场分析基本概念与重要性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宏观环境分析技巧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数据收集、处理与分析工具应用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持续改进方向与市场趋势预测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市场分析是对市场供需关系、竞争格局、消费者行为等多方面信息进行综合研究的过程。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帮助医药企业了解市场动态，把握市场趋势，为制定营销策略提供决策依据。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医药市场具有高度专业性、严格法规监管、高投入高风险等特点。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医药市场面临政策调整、技术创新、国际竞争等多方面的挑战。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医药经理市场分析职责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收集与整理市场信息，包括政策法规、行业动态、竞品情况等。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分析市场需求与竞争态势，为企业制定营销策略提供数据支持。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监测市场变化，及时发现潜在的市场机会与风险。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协助其他部门进行市场调研与预测，为产品研发、生产、销售等环节提供决策参考。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宏观环境分析技巧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药品监管政策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医药经理需要密切关注药品监管政策的变化，如新药审批、药品价格管理、医保目录调整等，以预测市场趋势和调整产品策略。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医疗卫生政策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国家医疗卫生政策对医药市场有深远影响，如医改、医保支付方式改革等，医药经理需分析政策走向，把握市场机遇。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国际贸易政策的变化，如关税调整、贸易壁垒等，会影响医药进出口业务，医药经理需关注相关政策，调整国际市场策略。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国民经济增长速度、通货膨胀率等宏观经济指标对医药市场有重要影响，医药经理需关注经济形势，预测市场需求变化。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居民收入水平的提高将增加对医疗保健的需求，推动医药市场发展，医药经理需关注居民收入变化，把握市场机遇。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居民收入水平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医药产业投资规模及增速反映了市场的活跃度和潜力，医药经理需关注投资动态，评估市场风险与机遇。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医药产业投资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人口结构变化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人口老龄化、城镇化等人口结构变化对医药市场需求有重要影响，医药经理需关注人口数据，预测市场趋势。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健康观念转变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随着健康观念的普及和深入人心，消费者对医疗保健的需求不断增加，推动医药市场发展，医药经理需关注消费者需求变化，提供符合市场需求的产品和服务。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社会舆论与信任度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社会舆论对医药品牌形象和信任度有重要影响，医药经理需关注社会舆论走向，加强品牌建设和公关工作。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新药研发技术的突破将推动医药创新和市场拓展，医药经理需关注研发动态，把握创新机遇。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医药研发技术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医疗技术的革新如基因编辑、细胞治疗等将改变疾病治疗方式和市场需求，医药经理需关注医疗技术发展，调整产品策略。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医疗技术革新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数字化与智能化技术的应用将提高医药研发、生产、销售等环节的效率和精准度，医药经理需关注数字化与智能化技术发展趋势，推动企业转型升级。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数字化与智能化技术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科技发展影响因素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评估竞争对手实力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对竞争对手的市场份额、产品线、研发能力、销售渠道、品牌知名度等方面进行深入分析，以了解其实力和竞争优势。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通过市场调研和情报收集，识别主要的竞争对手，包括直接竞争对手和间接竞争对手。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监测竞争对手动态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持续关注竞争对手的市场活动、新产品推出、营销策略等动态，以便及时调整自身市场策略。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调整市场策略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根据市场变化和竞争对手的动态，及时调整自身的市场策略，包括产品定价、促销策略、渠道策略等。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利用竞争优势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充分发挥自身的竞争优势，如专利技术、品牌知名度、渠道优势等，以在竞争中取得领先地位。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制定差异化竞争策略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根据自身产品特点和市场需求，制定与竞争对手不同的差异化竞争策略，如产品创新、品牌定位、营销策略等。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竞争策略制定及调整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利用政策机会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关注政策导向和支持，利用政策机会寻求与相关政府部门、行业协会等的合作，以获取更多的市场资源和支持。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寻找合作伙伴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积极寻找具有互补优势的合作伙伴，如研发机构、销售渠道商等，以共同开拓市场、提高竞争力。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建立战略联盟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与相关行业的领先企业建立战略联盟，共同打造产业链优势，提高整体竞争力。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合作与联盟机会挖掘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客户需求分析技巧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https://d.book118.com/688055015004006034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2024-09-12T04:32:09.784</cp:lastPrinted>
  <dcterms:created xsi:type="dcterms:W3CDTF">2024-09-11T20:32:09Z</dcterms:created>
  <dcterms:modified xsi:type="dcterms:W3CDTF">2024-09-11T20:32:12Z</dcterms:modified>
</cp:coreProperties>
</file>