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7AD89-45B6-4DCB-865B-44679315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BAA3D-D117-4FFB-B2DB-7D67CD71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D0DAE-D0A5-49B8-94E0-4BF9B20C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BFDFD-7E89-4B48-8438-C69FF5D7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82D41-1F7F-493D-A9BF-D5F9B7F3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4049C-827E-4D3A-874B-42DE73E6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D57BF-D7F0-466C-8D79-96907506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801C9-AD86-4F28-9929-4C35031D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6CAB3-0523-4831-ADFD-27F4ABB7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F4C22-95AE-44CB-A09E-17FCCB5D4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7DB8A-E21E-4DFC-91EE-06BAD580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E4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4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4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622300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622300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22300" y="642408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22300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22300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22300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622300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22300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22300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622300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622300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622300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622300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622300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622300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1328737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328737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1328737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1328737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bg object 35"/>
          <p:cNvSpPr/>
          <p:nvPr/>
        </p:nvSpPr>
        <p:spPr>
          <a:xfrm>
            <a:off x="1328737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g object 36"/>
          <p:cNvSpPr/>
          <p:nvPr/>
        </p:nvSpPr>
        <p:spPr>
          <a:xfrm>
            <a:off x="1328737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bg object 37"/>
          <p:cNvSpPr/>
          <p:nvPr/>
        </p:nvSpPr>
        <p:spPr>
          <a:xfrm>
            <a:off x="1328737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bg object 38"/>
          <p:cNvSpPr/>
          <p:nvPr/>
        </p:nvSpPr>
        <p:spPr>
          <a:xfrm>
            <a:off x="1328737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1328737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bg object 40"/>
          <p:cNvSpPr/>
          <p:nvPr/>
        </p:nvSpPr>
        <p:spPr>
          <a:xfrm>
            <a:off x="1328737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bg object 41"/>
          <p:cNvSpPr/>
          <p:nvPr/>
        </p:nvSpPr>
        <p:spPr>
          <a:xfrm>
            <a:off x="1328737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bg object 42"/>
          <p:cNvSpPr/>
          <p:nvPr/>
        </p:nvSpPr>
        <p:spPr>
          <a:xfrm>
            <a:off x="1328737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bg object 43"/>
          <p:cNvSpPr/>
          <p:nvPr/>
        </p:nvSpPr>
        <p:spPr>
          <a:xfrm>
            <a:off x="1328737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bg object 44"/>
          <p:cNvSpPr/>
          <p:nvPr/>
        </p:nvSpPr>
        <p:spPr>
          <a:xfrm>
            <a:off x="1328737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bg object 45"/>
          <p:cNvSpPr/>
          <p:nvPr/>
        </p:nvSpPr>
        <p:spPr>
          <a:xfrm>
            <a:off x="1328737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bg object 46"/>
          <p:cNvSpPr/>
          <p:nvPr/>
        </p:nvSpPr>
        <p:spPr>
          <a:xfrm>
            <a:off x="2043112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bg object 47"/>
          <p:cNvSpPr/>
          <p:nvPr/>
        </p:nvSpPr>
        <p:spPr>
          <a:xfrm>
            <a:off x="2043112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bg object 48"/>
          <p:cNvSpPr/>
          <p:nvPr/>
        </p:nvSpPr>
        <p:spPr>
          <a:xfrm>
            <a:off x="2043112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bg object 49"/>
          <p:cNvSpPr/>
          <p:nvPr/>
        </p:nvSpPr>
        <p:spPr>
          <a:xfrm>
            <a:off x="2043112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bg object 50"/>
          <p:cNvSpPr/>
          <p:nvPr/>
        </p:nvSpPr>
        <p:spPr>
          <a:xfrm>
            <a:off x="2043112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bg object 51"/>
          <p:cNvSpPr/>
          <p:nvPr/>
        </p:nvSpPr>
        <p:spPr>
          <a:xfrm>
            <a:off x="2043112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bg object 52"/>
          <p:cNvSpPr/>
          <p:nvPr/>
        </p:nvSpPr>
        <p:spPr>
          <a:xfrm>
            <a:off x="2043112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bg object 53"/>
          <p:cNvSpPr/>
          <p:nvPr/>
        </p:nvSpPr>
        <p:spPr>
          <a:xfrm>
            <a:off x="2043112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bg object 54"/>
          <p:cNvSpPr/>
          <p:nvPr/>
        </p:nvSpPr>
        <p:spPr>
          <a:xfrm>
            <a:off x="2043112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bg object 55"/>
          <p:cNvSpPr/>
          <p:nvPr/>
        </p:nvSpPr>
        <p:spPr>
          <a:xfrm>
            <a:off x="2043112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bg object 56"/>
          <p:cNvSpPr/>
          <p:nvPr/>
        </p:nvSpPr>
        <p:spPr>
          <a:xfrm>
            <a:off x="2043112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bg object 57"/>
          <p:cNvSpPr/>
          <p:nvPr/>
        </p:nvSpPr>
        <p:spPr>
          <a:xfrm>
            <a:off x="2043112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bg object 58"/>
          <p:cNvSpPr/>
          <p:nvPr/>
        </p:nvSpPr>
        <p:spPr>
          <a:xfrm>
            <a:off x="2043112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bg object 59"/>
          <p:cNvSpPr/>
          <p:nvPr/>
        </p:nvSpPr>
        <p:spPr>
          <a:xfrm>
            <a:off x="2043112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bg object 60"/>
          <p:cNvSpPr/>
          <p:nvPr/>
        </p:nvSpPr>
        <p:spPr>
          <a:xfrm>
            <a:off x="2043112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bg object 61"/>
          <p:cNvSpPr/>
          <p:nvPr/>
        </p:nvSpPr>
        <p:spPr>
          <a:xfrm>
            <a:off x="2043112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bg object 62"/>
          <p:cNvSpPr/>
          <p:nvPr/>
        </p:nvSpPr>
        <p:spPr>
          <a:xfrm>
            <a:off x="2043112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bg object 63"/>
          <p:cNvSpPr/>
          <p:nvPr/>
        </p:nvSpPr>
        <p:spPr>
          <a:xfrm>
            <a:off x="2043112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bg object 64"/>
          <p:cNvSpPr/>
          <p:nvPr/>
        </p:nvSpPr>
        <p:spPr>
          <a:xfrm>
            <a:off x="2043112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bg object 65"/>
          <p:cNvSpPr/>
          <p:nvPr/>
        </p:nvSpPr>
        <p:spPr>
          <a:xfrm>
            <a:off x="2043112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bg object 66"/>
          <p:cNvSpPr/>
          <p:nvPr/>
        </p:nvSpPr>
        <p:spPr>
          <a:xfrm>
            <a:off x="2043112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bg object 67"/>
          <p:cNvSpPr/>
          <p:nvPr/>
        </p:nvSpPr>
        <p:spPr>
          <a:xfrm>
            <a:off x="2749550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bg object 68"/>
          <p:cNvSpPr/>
          <p:nvPr/>
        </p:nvSpPr>
        <p:spPr>
          <a:xfrm>
            <a:off x="2749550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bg object 69"/>
          <p:cNvSpPr/>
          <p:nvPr/>
        </p:nvSpPr>
        <p:spPr>
          <a:xfrm>
            <a:off x="2749550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bg object 70"/>
          <p:cNvSpPr/>
          <p:nvPr/>
        </p:nvSpPr>
        <p:spPr>
          <a:xfrm>
            <a:off x="2749550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bg object 71"/>
          <p:cNvSpPr/>
          <p:nvPr/>
        </p:nvSpPr>
        <p:spPr>
          <a:xfrm>
            <a:off x="2749550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bg object 72"/>
          <p:cNvSpPr/>
          <p:nvPr/>
        </p:nvSpPr>
        <p:spPr>
          <a:xfrm>
            <a:off x="2749550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bg object 73"/>
          <p:cNvSpPr/>
          <p:nvPr/>
        </p:nvSpPr>
        <p:spPr>
          <a:xfrm>
            <a:off x="2749550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bg object 74"/>
          <p:cNvSpPr/>
          <p:nvPr/>
        </p:nvSpPr>
        <p:spPr>
          <a:xfrm>
            <a:off x="2749550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bg object 75"/>
          <p:cNvSpPr/>
          <p:nvPr/>
        </p:nvSpPr>
        <p:spPr>
          <a:xfrm>
            <a:off x="2749550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bg object 76"/>
          <p:cNvSpPr/>
          <p:nvPr/>
        </p:nvSpPr>
        <p:spPr>
          <a:xfrm>
            <a:off x="2749550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bg object 77"/>
          <p:cNvSpPr/>
          <p:nvPr/>
        </p:nvSpPr>
        <p:spPr>
          <a:xfrm>
            <a:off x="2749550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bg object 78"/>
          <p:cNvSpPr/>
          <p:nvPr/>
        </p:nvSpPr>
        <p:spPr>
          <a:xfrm>
            <a:off x="2749550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bg object 79"/>
          <p:cNvSpPr/>
          <p:nvPr/>
        </p:nvSpPr>
        <p:spPr>
          <a:xfrm>
            <a:off x="2749550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bg object 80"/>
          <p:cNvSpPr/>
          <p:nvPr/>
        </p:nvSpPr>
        <p:spPr>
          <a:xfrm>
            <a:off x="2749550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bg object 81"/>
          <p:cNvSpPr/>
          <p:nvPr/>
        </p:nvSpPr>
        <p:spPr>
          <a:xfrm>
            <a:off x="2749550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bg object 82"/>
          <p:cNvSpPr/>
          <p:nvPr/>
        </p:nvSpPr>
        <p:spPr>
          <a:xfrm>
            <a:off x="2749550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bg object 83"/>
          <p:cNvSpPr/>
          <p:nvPr/>
        </p:nvSpPr>
        <p:spPr>
          <a:xfrm>
            <a:off x="2749550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bg object 84"/>
          <p:cNvSpPr/>
          <p:nvPr/>
        </p:nvSpPr>
        <p:spPr>
          <a:xfrm>
            <a:off x="2749550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bg object 85"/>
          <p:cNvSpPr/>
          <p:nvPr/>
        </p:nvSpPr>
        <p:spPr>
          <a:xfrm>
            <a:off x="2749550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bg object 86"/>
          <p:cNvSpPr/>
          <p:nvPr/>
        </p:nvSpPr>
        <p:spPr>
          <a:xfrm>
            <a:off x="2749550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bg object 87"/>
          <p:cNvSpPr/>
          <p:nvPr/>
        </p:nvSpPr>
        <p:spPr>
          <a:xfrm>
            <a:off x="2749550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bg object 88"/>
          <p:cNvSpPr/>
          <p:nvPr/>
        </p:nvSpPr>
        <p:spPr>
          <a:xfrm>
            <a:off x="3455987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bg object 89"/>
          <p:cNvSpPr/>
          <p:nvPr/>
        </p:nvSpPr>
        <p:spPr>
          <a:xfrm>
            <a:off x="3455987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bg object 90"/>
          <p:cNvSpPr/>
          <p:nvPr/>
        </p:nvSpPr>
        <p:spPr>
          <a:xfrm>
            <a:off x="3455987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bg object 91"/>
          <p:cNvSpPr/>
          <p:nvPr/>
        </p:nvSpPr>
        <p:spPr>
          <a:xfrm>
            <a:off x="3455987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bg object 92"/>
          <p:cNvSpPr/>
          <p:nvPr/>
        </p:nvSpPr>
        <p:spPr>
          <a:xfrm>
            <a:off x="3455987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bg object 93"/>
          <p:cNvSpPr/>
          <p:nvPr/>
        </p:nvSpPr>
        <p:spPr>
          <a:xfrm>
            <a:off x="3455987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bg object 94"/>
          <p:cNvSpPr/>
          <p:nvPr/>
        </p:nvSpPr>
        <p:spPr>
          <a:xfrm>
            <a:off x="3455987" y="2246312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bg object 95"/>
          <p:cNvSpPr/>
          <p:nvPr/>
        </p:nvSpPr>
        <p:spPr>
          <a:xfrm>
            <a:off x="3455987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bg object 96"/>
          <p:cNvSpPr/>
          <p:nvPr/>
        </p:nvSpPr>
        <p:spPr>
          <a:xfrm>
            <a:off x="3455987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bg object 97"/>
          <p:cNvSpPr/>
          <p:nvPr/>
        </p:nvSpPr>
        <p:spPr>
          <a:xfrm>
            <a:off x="3455987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bg object 98"/>
          <p:cNvSpPr/>
          <p:nvPr/>
        </p:nvSpPr>
        <p:spPr>
          <a:xfrm>
            <a:off x="3455987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bg object 99"/>
          <p:cNvSpPr/>
          <p:nvPr/>
        </p:nvSpPr>
        <p:spPr>
          <a:xfrm>
            <a:off x="3455987" y="3852333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bg object 100"/>
          <p:cNvSpPr/>
          <p:nvPr/>
        </p:nvSpPr>
        <p:spPr>
          <a:xfrm>
            <a:off x="3455987" y="4173537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bg object 101"/>
          <p:cNvSpPr/>
          <p:nvPr/>
        </p:nvSpPr>
        <p:spPr>
          <a:xfrm>
            <a:off x="3455987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bg object 102"/>
          <p:cNvSpPr/>
          <p:nvPr/>
        </p:nvSpPr>
        <p:spPr>
          <a:xfrm>
            <a:off x="3455987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bg object 103"/>
          <p:cNvSpPr/>
          <p:nvPr/>
        </p:nvSpPr>
        <p:spPr>
          <a:xfrm>
            <a:off x="3455987" y="5135563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bg object 104"/>
          <p:cNvSpPr/>
          <p:nvPr/>
        </p:nvSpPr>
        <p:spPr>
          <a:xfrm>
            <a:off x="3455987" y="54578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bg object 105"/>
          <p:cNvSpPr/>
          <p:nvPr/>
        </p:nvSpPr>
        <p:spPr>
          <a:xfrm>
            <a:off x="3455987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bg object 106"/>
          <p:cNvSpPr/>
          <p:nvPr/>
        </p:nvSpPr>
        <p:spPr>
          <a:xfrm>
            <a:off x="3455987" y="609917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bg object 107"/>
          <p:cNvSpPr/>
          <p:nvPr/>
        </p:nvSpPr>
        <p:spPr>
          <a:xfrm>
            <a:off x="3455987" y="641985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bg object 108"/>
          <p:cNvSpPr/>
          <p:nvPr/>
        </p:nvSpPr>
        <p:spPr>
          <a:xfrm>
            <a:off x="3455987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bg object 109"/>
          <p:cNvSpPr/>
          <p:nvPr/>
        </p:nvSpPr>
        <p:spPr>
          <a:xfrm>
            <a:off x="417195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bg object 110"/>
          <p:cNvSpPr/>
          <p:nvPr/>
        </p:nvSpPr>
        <p:spPr>
          <a:xfrm>
            <a:off x="417195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bg object 111"/>
          <p:cNvSpPr/>
          <p:nvPr/>
        </p:nvSpPr>
        <p:spPr>
          <a:xfrm>
            <a:off x="417195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bg object 112"/>
          <p:cNvSpPr/>
          <p:nvPr/>
        </p:nvSpPr>
        <p:spPr>
          <a:xfrm>
            <a:off x="417195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3" name="bg object 113"/>
          <p:cNvSpPr/>
          <p:nvPr/>
        </p:nvSpPr>
        <p:spPr>
          <a:xfrm>
            <a:off x="417195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bg object 114"/>
          <p:cNvSpPr/>
          <p:nvPr/>
        </p:nvSpPr>
        <p:spPr>
          <a:xfrm>
            <a:off x="417195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bg object 115"/>
          <p:cNvSpPr/>
          <p:nvPr/>
        </p:nvSpPr>
        <p:spPr>
          <a:xfrm>
            <a:off x="41719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6" name="bg object 116"/>
          <p:cNvSpPr/>
          <p:nvPr/>
        </p:nvSpPr>
        <p:spPr>
          <a:xfrm>
            <a:off x="41719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7" name="bg object 117"/>
          <p:cNvSpPr/>
          <p:nvPr/>
        </p:nvSpPr>
        <p:spPr>
          <a:xfrm>
            <a:off x="41719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bg object 118"/>
          <p:cNvSpPr/>
          <p:nvPr/>
        </p:nvSpPr>
        <p:spPr>
          <a:xfrm>
            <a:off x="41719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bg object 119"/>
          <p:cNvSpPr/>
          <p:nvPr/>
        </p:nvSpPr>
        <p:spPr>
          <a:xfrm>
            <a:off x="41719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bg object 120"/>
          <p:cNvSpPr/>
          <p:nvPr/>
        </p:nvSpPr>
        <p:spPr>
          <a:xfrm>
            <a:off x="41719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bg object 121"/>
          <p:cNvSpPr/>
          <p:nvPr/>
        </p:nvSpPr>
        <p:spPr>
          <a:xfrm>
            <a:off x="41719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bg object 122"/>
          <p:cNvSpPr/>
          <p:nvPr/>
        </p:nvSpPr>
        <p:spPr>
          <a:xfrm>
            <a:off x="41719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bg object 123"/>
          <p:cNvSpPr/>
          <p:nvPr/>
        </p:nvSpPr>
        <p:spPr>
          <a:xfrm>
            <a:off x="41719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bg object 124"/>
          <p:cNvSpPr/>
          <p:nvPr/>
        </p:nvSpPr>
        <p:spPr>
          <a:xfrm>
            <a:off x="41719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bg object 125"/>
          <p:cNvSpPr/>
          <p:nvPr/>
        </p:nvSpPr>
        <p:spPr>
          <a:xfrm>
            <a:off x="41719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bg object 126"/>
          <p:cNvSpPr/>
          <p:nvPr/>
        </p:nvSpPr>
        <p:spPr>
          <a:xfrm>
            <a:off x="41719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bg object 127"/>
          <p:cNvSpPr/>
          <p:nvPr/>
        </p:nvSpPr>
        <p:spPr>
          <a:xfrm>
            <a:off x="41719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8" name="bg object 128"/>
          <p:cNvSpPr/>
          <p:nvPr/>
        </p:nvSpPr>
        <p:spPr>
          <a:xfrm>
            <a:off x="41719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9" name="bg object 129"/>
          <p:cNvSpPr/>
          <p:nvPr/>
        </p:nvSpPr>
        <p:spPr>
          <a:xfrm>
            <a:off x="41719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bg object 130"/>
          <p:cNvSpPr/>
          <p:nvPr/>
        </p:nvSpPr>
        <p:spPr>
          <a:xfrm>
            <a:off x="4878387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1" name="bg object 131"/>
          <p:cNvSpPr/>
          <p:nvPr/>
        </p:nvSpPr>
        <p:spPr>
          <a:xfrm>
            <a:off x="4878387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bg object 132"/>
          <p:cNvSpPr/>
          <p:nvPr/>
        </p:nvSpPr>
        <p:spPr>
          <a:xfrm>
            <a:off x="4878387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3" name="bg object 133"/>
          <p:cNvSpPr/>
          <p:nvPr/>
        </p:nvSpPr>
        <p:spPr>
          <a:xfrm>
            <a:off x="4878387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bg object 134"/>
          <p:cNvSpPr/>
          <p:nvPr/>
        </p:nvSpPr>
        <p:spPr>
          <a:xfrm>
            <a:off x="4878387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5" name="bg object 135"/>
          <p:cNvSpPr/>
          <p:nvPr/>
        </p:nvSpPr>
        <p:spPr>
          <a:xfrm>
            <a:off x="4878387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bg object 136"/>
          <p:cNvSpPr/>
          <p:nvPr/>
        </p:nvSpPr>
        <p:spPr>
          <a:xfrm>
            <a:off x="4878387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bg object 137"/>
          <p:cNvSpPr/>
          <p:nvPr/>
        </p:nvSpPr>
        <p:spPr>
          <a:xfrm>
            <a:off x="4878387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bg object 138"/>
          <p:cNvSpPr/>
          <p:nvPr/>
        </p:nvSpPr>
        <p:spPr>
          <a:xfrm>
            <a:off x="4878387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9" name="bg object 139"/>
          <p:cNvSpPr/>
          <p:nvPr/>
        </p:nvSpPr>
        <p:spPr>
          <a:xfrm>
            <a:off x="4878387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0" name="bg object 140"/>
          <p:cNvSpPr/>
          <p:nvPr/>
        </p:nvSpPr>
        <p:spPr>
          <a:xfrm>
            <a:off x="4878387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1" name="bg object 141"/>
          <p:cNvSpPr/>
          <p:nvPr/>
        </p:nvSpPr>
        <p:spPr>
          <a:xfrm>
            <a:off x="4878387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bg object 142"/>
          <p:cNvSpPr/>
          <p:nvPr/>
        </p:nvSpPr>
        <p:spPr>
          <a:xfrm>
            <a:off x="4878387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3" name="bg object 143"/>
          <p:cNvSpPr/>
          <p:nvPr/>
        </p:nvSpPr>
        <p:spPr>
          <a:xfrm>
            <a:off x="4878387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bg object 144"/>
          <p:cNvSpPr/>
          <p:nvPr/>
        </p:nvSpPr>
        <p:spPr>
          <a:xfrm>
            <a:off x="4878387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5" name="bg object 145"/>
          <p:cNvSpPr/>
          <p:nvPr/>
        </p:nvSpPr>
        <p:spPr>
          <a:xfrm>
            <a:off x="4878387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6" name="bg object 146"/>
          <p:cNvSpPr/>
          <p:nvPr/>
        </p:nvSpPr>
        <p:spPr>
          <a:xfrm>
            <a:off x="4878387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7" name="bg object 147"/>
          <p:cNvSpPr/>
          <p:nvPr/>
        </p:nvSpPr>
        <p:spPr>
          <a:xfrm>
            <a:off x="4878387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8" name="bg object 148"/>
          <p:cNvSpPr/>
          <p:nvPr/>
        </p:nvSpPr>
        <p:spPr>
          <a:xfrm>
            <a:off x="4878387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9" name="bg object 149"/>
          <p:cNvSpPr/>
          <p:nvPr/>
        </p:nvSpPr>
        <p:spPr>
          <a:xfrm>
            <a:off x="4878387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bg object 150"/>
          <p:cNvSpPr/>
          <p:nvPr/>
        </p:nvSpPr>
        <p:spPr>
          <a:xfrm>
            <a:off x="4878387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1" name="bg object 151"/>
          <p:cNvSpPr/>
          <p:nvPr/>
        </p:nvSpPr>
        <p:spPr>
          <a:xfrm>
            <a:off x="5584825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bg object 152"/>
          <p:cNvSpPr/>
          <p:nvPr/>
        </p:nvSpPr>
        <p:spPr>
          <a:xfrm>
            <a:off x="5584825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3" name="bg object 153"/>
          <p:cNvSpPr/>
          <p:nvPr/>
        </p:nvSpPr>
        <p:spPr>
          <a:xfrm>
            <a:off x="5584825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4" name="bg object 154"/>
          <p:cNvSpPr/>
          <p:nvPr/>
        </p:nvSpPr>
        <p:spPr>
          <a:xfrm>
            <a:off x="5584825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5" name="bg object 155"/>
          <p:cNvSpPr/>
          <p:nvPr/>
        </p:nvSpPr>
        <p:spPr>
          <a:xfrm>
            <a:off x="5584825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bg object 156"/>
          <p:cNvSpPr/>
          <p:nvPr/>
        </p:nvSpPr>
        <p:spPr>
          <a:xfrm>
            <a:off x="5584825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7" name="bg object 157"/>
          <p:cNvSpPr/>
          <p:nvPr/>
        </p:nvSpPr>
        <p:spPr>
          <a:xfrm>
            <a:off x="558482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8" name="bg object 158"/>
          <p:cNvSpPr/>
          <p:nvPr/>
        </p:nvSpPr>
        <p:spPr>
          <a:xfrm>
            <a:off x="558482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9" name="bg object 159"/>
          <p:cNvSpPr/>
          <p:nvPr/>
        </p:nvSpPr>
        <p:spPr>
          <a:xfrm>
            <a:off x="558482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0" name="bg object 160"/>
          <p:cNvSpPr/>
          <p:nvPr/>
        </p:nvSpPr>
        <p:spPr>
          <a:xfrm>
            <a:off x="558482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1" name="bg object 161"/>
          <p:cNvSpPr/>
          <p:nvPr/>
        </p:nvSpPr>
        <p:spPr>
          <a:xfrm>
            <a:off x="558482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2" name="bg object 162"/>
          <p:cNvSpPr/>
          <p:nvPr/>
        </p:nvSpPr>
        <p:spPr>
          <a:xfrm>
            <a:off x="558482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3" name="bg object 163"/>
          <p:cNvSpPr/>
          <p:nvPr/>
        </p:nvSpPr>
        <p:spPr>
          <a:xfrm>
            <a:off x="558482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4" name="bg object 164"/>
          <p:cNvSpPr/>
          <p:nvPr/>
        </p:nvSpPr>
        <p:spPr>
          <a:xfrm>
            <a:off x="558482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5" name="bg object 165"/>
          <p:cNvSpPr/>
          <p:nvPr/>
        </p:nvSpPr>
        <p:spPr>
          <a:xfrm>
            <a:off x="558482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6" name="bg object 166"/>
          <p:cNvSpPr/>
          <p:nvPr/>
        </p:nvSpPr>
        <p:spPr>
          <a:xfrm>
            <a:off x="558482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7" name="bg object 167"/>
          <p:cNvSpPr/>
          <p:nvPr/>
        </p:nvSpPr>
        <p:spPr>
          <a:xfrm>
            <a:off x="558482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8" name="bg object 168"/>
          <p:cNvSpPr/>
          <p:nvPr/>
        </p:nvSpPr>
        <p:spPr>
          <a:xfrm>
            <a:off x="558482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9" name="bg object 169"/>
          <p:cNvSpPr/>
          <p:nvPr/>
        </p:nvSpPr>
        <p:spPr>
          <a:xfrm>
            <a:off x="558482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0" name="bg object 170"/>
          <p:cNvSpPr/>
          <p:nvPr/>
        </p:nvSpPr>
        <p:spPr>
          <a:xfrm>
            <a:off x="558482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1" name="bg object 171"/>
          <p:cNvSpPr/>
          <p:nvPr/>
        </p:nvSpPr>
        <p:spPr>
          <a:xfrm>
            <a:off x="558482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2" name="bg object 172"/>
          <p:cNvSpPr/>
          <p:nvPr/>
        </p:nvSpPr>
        <p:spPr>
          <a:xfrm>
            <a:off x="629920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3" name="bg object 173"/>
          <p:cNvSpPr/>
          <p:nvPr/>
        </p:nvSpPr>
        <p:spPr>
          <a:xfrm>
            <a:off x="629920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4" name="bg object 174"/>
          <p:cNvSpPr/>
          <p:nvPr/>
        </p:nvSpPr>
        <p:spPr>
          <a:xfrm>
            <a:off x="629920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5" name="bg object 175"/>
          <p:cNvSpPr/>
          <p:nvPr/>
        </p:nvSpPr>
        <p:spPr>
          <a:xfrm>
            <a:off x="629920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6" name="bg object 176"/>
          <p:cNvSpPr/>
          <p:nvPr/>
        </p:nvSpPr>
        <p:spPr>
          <a:xfrm>
            <a:off x="629920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7" name="bg object 177"/>
          <p:cNvSpPr/>
          <p:nvPr/>
        </p:nvSpPr>
        <p:spPr>
          <a:xfrm>
            <a:off x="629920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8" name="bg object 178"/>
          <p:cNvSpPr/>
          <p:nvPr/>
        </p:nvSpPr>
        <p:spPr>
          <a:xfrm>
            <a:off x="629920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9" name="bg object 179"/>
          <p:cNvSpPr/>
          <p:nvPr/>
        </p:nvSpPr>
        <p:spPr>
          <a:xfrm>
            <a:off x="629920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0" name="bg object 180"/>
          <p:cNvSpPr/>
          <p:nvPr/>
        </p:nvSpPr>
        <p:spPr>
          <a:xfrm>
            <a:off x="629920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1" name="bg object 181"/>
          <p:cNvSpPr/>
          <p:nvPr/>
        </p:nvSpPr>
        <p:spPr>
          <a:xfrm>
            <a:off x="629920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2" name="bg object 182"/>
          <p:cNvSpPr/>
          <p:nvPr/>
        </p:nvSpPr>
        <p:spPr>
          <a:xfrm>
            <a:off x="629920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3" name="bg object 183"/>
          <p:cNvSpPr/>
          <p:nvPr/>
        </p:nvSpPr>
        <p:spPr>
          <a:xfrm>
            <a:off x="629920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4" name="bg object 184"/>
          <p:cNvSpPr/>
          <p:nvPr/>
        </p:nvSpPr>
        <p:spPr>
          <a:xfrm>
            <a:off x="629920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5" name="bg object 185"/>
          <p:cNvSpPr/>
          <p:nvPr/>
        </p:nvSpPr>
        <p:spPr>
          <a:xfrm>
            <a:off x="629920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6" name="bg object 186"/>
          <p:cNvSpPr/>
          <p:nvPr/>
        </p:nvSpPr>
        <p:spPr>
          <a:xfrm>
            <a:off x="629920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7" name="bg object 187"/>
          <p:cNvSpPr/>
          <p:nvPr/>
        </p:nvSpPr>
        <p:spPr>
          <a:xfrm>
            <a:off x="629920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8" name="bg object 188"/>
          <p:cNvSpPr/>
          <p:nvPr/>
        </p:nvSpPr>
        <p:spPr>
          <a:xfrm>
            <a:off x="629920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9" name="bg object 189"/>
          <p:cNvSpPr/>
          <p:nvPr/>
        </p:nvSpPr>
        <p:spPr>
          <a:xfrm>
            <a:off x="629920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0" name="bg object 190"/>
          <p:cNvSpPr/>
          <p:nvPr/>
        </p:nvSpPr>
        <p:spPr>
          <a:xfrm>
            <a:off x="629920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1" name="bg object 191"/>
          <p:cNvSpPr/>
          <p:nvPr/>
        </p:nvSpPr>
        <p:spPr>
          <a:xfrm>
            <a:off x="629920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2" name="bg object 192"/>
          <p:cNvSpPr/>
          <p:nvPr/>
        </p:nvSpPr>
        <p:spPr>
          <a:xfrm>
            <a:off x="629920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3" name="bg object 193"/>
          <p:cNvSpPr/>
          <p:nvPr/>
        </p:nvSpPr>
        <p:spPr>
          <a:xfrm>
            <a:off x="7005638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4" name="bg object 194"/>
          <p:cNvSpPr/>
          <p:nvPr/>
        </p:nvSpPr>
        <p:spPr>
          <a:xfrm>
            <a:off x="7005638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5" name="bg object 195"/>
          <p:cNvSpPr/>
          <p:nvPr/>
        </p:nvSpPr>
        <p:spPr>
          <a:xfrm>
            <a:off x="7005638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6" name="bg object 196"/>
          <p:cNvSpPr/>
          <p:nvPr/>
        </p:nvSpPr>
        <p:spPr>
          <a:xfrm>
            <a:off x="7005638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7" name="bg object 197"/>
          <p:cNvSpPr/>
          <p:nvPr/>
        </p:nvSpPr>
        <p:spPr>
          <a:xfrm>
            <a:off x="7005638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8" name="bg object 198"/>
          <p:cNvSpPr/>
          <p:nvPr/>
        </p:nvSpPr>
        <p:spPr>
          <a:xfrm>
            <a:off x="7005638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9" name="bg object 199"/>
          <p:cNvSpPr/>
          <p:nvPr/>
        </p:nvSpPr>
        <p:spPr>
          <a:xfrm>
            <a:off x="7005638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0" name="bg object 200"/>
          <p:cNvSpPr/>
          <p:nvPr/>
        </p:nvSpPr>
        <p:spPr>
          <a:xfrm>
            <a:off x="7005638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1" name="bg object 201"/>
          <p:cNvSpPr/>
          <p:nvPr/>
        </p:nvSpPr>
        <p:spPr>
          <a:xfrm>
            <a:off x="7005638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2" name="bg object 202"/>
          <p:cNvSpPr/>
          <p:nvPr/>
        </p:nvSpPr>
        <p:spPr>
          <a:xfrm>
            <a:off x="7005638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3" name="bg object 203"/>
          <p:cNvSpPr/>
          <p:nvPr/>
        </p:nvSpPr>
        <p:spPr>
          <a:xfrm>
            <a:off x="7005638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4" name="bg object 204"/>
          <p:cNvSpPr/>
          <p:nvPr/>
        </p:nvSpPr>
        <p:spPr>
          <a:xfrm>
            <a:off x="7005638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5" name="bg object 205"/>
          <p:cNvSpPr/>
          <p:nvPr/>
        </p:nvSpPr>
        <p:spPr>
          <a:xfrm>
            <a:off x="7005638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6" name="bg object 206"/>
          <p:cNvSpPr/>
          <p:nvPr/>
        </p:nvSpPr>
        <p:spPr>
          <a:xfrm>
            <a:off x="7005638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7" name="bg object 207"/>
          <p:cNvSpPr/>
          <p:nvPr/>
        </p:nvSpPr>
        <p:spPr>
          <a:xfrm>
            <a:off x="7005638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8" name="bg object 208"/>
          <p:cNvSpPr/>
          <p:nvPr/>
        </p:nvSpPr>
        <p:spPr>
          <a:xfrm>
            <a:off x="771207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9" name="bg object 209"/>
          <p:cNvSpPr/>
          <p:nvPr/>
        </p:nvSpPr>
        <p:spPr>
          <a:xfrm>
            <a:off x="771207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0" name="bg object 210"/>
          <p:cNvSpPr/>
          <p:nvPr/>
        </p:nvSpPr>
        <p:spPr>
          <a:xfrm>
            <a:off x="771207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1" name="bg object 211"/>
          <p:cNvSpPr/>
          <p:nvPr/>
        </p:nvSpPr>
        <p:spPr>
          <a:xfrm>
            <a:off x="771207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2" name="bg object 212"/>
          <p:cNvSpPr/>
          <p:nvPr/>
        </p:nvSpPr>
        <p:spPr>
          <a:xfrm>
            <a:off x="771207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3" name="bg object 213"/>
          <p:cNvSpPr/>
          <p:nvPr/>
        </p:nvSpPr>
        <p:spPr>
          <a:xfrm>
            <a:off x="771207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4" name="bg object 214"/>
          <p:cNvSpPr/>
          <p:nvPr/>
        </p:nvSpPr>
        <p:spPr>
          <a:xfrm>
            <a:off x="771207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5" name="bg object 215"/>
          <p:cNvSpPr/>
          <p:nvPr/>
        </p:nvSpPr>
        <p:spPr>
          <a:xfrm>
            <a:off x="771207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6" name="bg object 216"/>
          <p:cNvSpPr/>
          <p:nvPr/>
        </p:nvSpPr>
        <p:spPr>
          <a:xfrm>
            <a:off x="771207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7" name="bg object 217"/>
          <p:cNvSpPr/>
          <p:nvPr/>
        </p:nvSpPr>
        <p:spPr>
          <a:xfrm>
            <a:off x="771207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8" name="bg object 218"/>
          <p:cNvSpPr/>
          <p:nvPr/>
        </p:nvSpPr>
        <p:spPr>
          <a:xfrm>
            <a:off x="771207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9" name="bg object 219"/>
          <p:cNvSpPr/>
          <p:nvPr/>
        </p:nvSpPr>
        <p:spPr>
          <a:xfrm>
            <a:off x="771207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0" name="bg object 220"/>
          <p:cNvSpPr/>
          <p:nvPr/>
        </p:nvSpPr>
        <p:spPr>
          <a:xfrm>
            <a:off x="771207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1" name="bg object 221"/>
          <p:cNvSpPr/>
          <p:nvPr/>
        </p:nvSpPr>
        <p:spPr>
          <a:xfrm>
            <a:off x="771207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2" name="bg object 222"/>
          <p:cNvSpPr/>
          <p:nvPr/>
        </p:nvSpPr>
        <p:spPr>
          <a:xfrm>
            <a:off x="771207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3" name="bg object 223"/>
          <p:cNvSpPr/>
          <p:nvPr/>
        </p:nvSpPr>
        <p:spPr>
          <a:xfrm>
            <a:off x="84264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4" name="bg object 224"/>
          <p:cNvSpPr/>
          <p:nvPr/>
        </p:nvSpPr>
        <p:spPr>
          <a:xfrm>
            <a:off x="84264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5" name="bg object 225"/>
          <p:cNvSpPr/>
          <p:nvPr/>
        </p:nvSpPr>
        <p:spPr>
          <a:xfrm>
            <a:off x="84264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6" name="bg object 226"/>
          <p:cNvSpPr/>
          <p:nvPr/>
        </p:nvSpPr>
        <p:spPr>
          <a:xfrm>
            <a:off x="84264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7" name="bg object 227"/>
          <p:cNvSpPr/>
          <p:nvPr/>
        </p:nvSpPr>
        <p:spPr>
          <a:xfrm>
            <a:off x="84264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8" name="bg object 228"/>
          <p:cNvSpPr/>
          <p:nvPr/>
        </p:nvSpPr>
        <p:spPr>
          <a:xfrm>
            <a:off x="84264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9" name="bg object 229"/>
          <p:cNvSpPr/>
          <p:nvPr/>
        </p:nvSpPr>
        <p:spPr>
          <a:xfrm>
            <a:off x="84264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0" name="bg object 230"/>
          <p:cNvSpPr/>
          <p:nvPr/>
        </p:nvSpPr>
        <p:spPr>
          <a:xfrm>
            <a:off x="84264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1" name="bg object 231"/>
          <p:cNvSpPr/>
          <p:nvPr/>
        </p:nvSpPr>
        <p:spPr>
          <a:xfrm>
            <a:off x="84264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2" name="bg object 232"/>
          <p:cNvSpPr/>
          <p:nvPr/>
        </p:nvSpPr>
        <p:spPr>
          <a:xfrm>
            <a:off x="84264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3" name="bg object 233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4" name="bg object 23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5" name="bg object 23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6" name="bg object 23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7" name="bg object 23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38" name="bg object 238"/>
          <p:cNvPicPr/>
          <p:nvPr/>
        </p:nvPicPr>
        <p:blipFill>
          <a:blip r:embed="rId1"/>
          <a:stretch>
            <a:fillRect/>
          </a:stretch>
        </p:blipFill>
        <p:spPr>
          <a:xfrm>
            <a:off x="366712" y="2246312"/>
            <a:ext cx="1215406" cy="3775358"/>
          </a:xfrm>
          <a:prstGeom prst="rect">
            <a:avLst/>
          </a:prstGeom>
        </p:spPr>
      </p:pic>
      <p:pic>
        <p:nvPicPr>
          <p:cNvPr id="239" name="bg object 239"/>
          <p:cNvPicPr/>
          <p:nvPr/>
        </p:nvPicPr>
        <p:blipFill>
          <a:blip r:embed="rId2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240" name="bg object 240"/>
          <p:cNvPicPr/>
          <p:nvPr/>
        </p:nvPicPr>
        <p:blipFill>
          <a:blip r:embed="rId3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241" name="bg object 241"/>
          <p:cNvPicPr/>
          <p:nvPr/>
        </p:nvPicPr>
        <p:blipFill>
          <a:blip r:embed="rId4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pic>
        <p:nvPicPr>
          <p:cNvPr id="242" name="bg object 242"/>
          <p:cNvPicPr/>
          <p:nvPr/>
        </p:nvPicPr>
        <p:blipFill>
          <a:blip r:embed="rId5"/>
          <a:stretch>
            <a:fillRect/>
          </a:stretch>
        </p:blipFill>
        <p:spPr>
          <a:xfrm>
            <a:off x="1409700" y="-578"/>
            <a:ext cx="7735687" cy="208655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4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622300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622300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22300" y="642408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22300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22300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22300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622300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22300" y="2246312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22300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622300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622300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622300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622300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622300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622300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622300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328737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1328737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1328737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bg object 35"/>
          <p:cNvSpPr/>
          <p:nvPr/>
        </p:nvSpPr>
        <p:spPr>
          <a:xfrm>
            <a:off x="1328737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g object 36"/>
          <p:cNvSpPr/>
          <p:nvPr/>
        </p:nvSpPr>
        <p:spPr>
          <a:xfrm>
            <a:off x="1328737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bg object 37"/>
          <p:cNvSpPr/>
          <p:nvPr/>
        </p:nvSpPr>
        <p:spPr>
          <a:xfrm>
            <a:off x="1328737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bg object 38"/>
          <p:cNvSpPr/>
          <p:nvPr/>
        </p:nvSpPr>
        <p:spPr>
          <a:xfrm>
            <a:off x="1328737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1328737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bg object 40"/>
          <p:cNvSpPr/>
          <p:nvPr/>
        </p:nvSpPr>
        <p:spPr>
          <a:xfrm>
            <a:off x="1328737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bg object 41"/>
          <p:cNvSpPr/>
          <p:nvPr/>
        </p:nvSpPr>
        <p:spPr>
          <a:xfrm>
            <a:off x="1328737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bg object 42"/>
          <p:cNvSpPr/>
          <p:nvPr/>
        </p:nvSpPr>
        <p:spPr>
          <a:xfrm>
            <a:off x="1328737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bg object 43"/>
          <p:cNvSpPr/>
          <p:nvPr/>
        </p:nvSpPr>
        <p:spPr>
          <a:xfrm>
            <a:off x="1328737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bg object 44"/>
          <p:cNvSpPr/>
          <p:nvPr/>
        </p:nvSpPr>
        <p:spPr>
          <a:xfrm>
            <a:off x="1328737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bg object 45"/>
          <p:cNvSpPr/>
          <p:nvPr/>
        </p:nvSpPr>
        <p:spPr>
          <a:xfrm>
            <a:off x="1328737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bg object 46"/>
          <p:cNvSpPr/>
          <p:nvPr/>
        </p:nvSpPr>
        <p:spPr>
          <a:xfrm>
            <a:off x="1328737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bg object 47"/>
          <p:cNvSpPr/>
          <p:nvPr/>
        </p:nvSpPr>
        <p:spPr>
          <a:xfrm>
            <a:off x="1328737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bg object 48"/>
          <p:cNvSpPr/>
          <p:nvPr/>
        </p:nvSpPr>
        <p:spPr>
          <a:xfrm>
            <a:off x="2043112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bg object 49"/>
          <p:cNvSpPr/>
          <p:nvPr/>
        </p:nvSpPr>
        <p:spPr>
          <a:xfrm>
            <a:off x="2043112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bg object 50"/>
          <p:cNvSpPr/>
          <p:nvPr/>
        </p:nvSpPr>
        <p:spPr>
          <a:xfrm>
            <a:off x="2043112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bg object 51"/>
          <p:cNvSpPr/>
          <p:nvPr/>
        </p:nvSpPr>
        <p:spPr>
          <a:xfrm>
            <a:off x="2043112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bg object 52"/>
          <p:cNvSpPr/>
          <p:nvPr/>
        </p:nvSpPr>
        <p:spPr>
          <a:xfrm>
            <a:off x="2043112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bg object 53"/>
          <p:cNvSpPr/>
          <p:nvPr/>
        </p:nvSpPr>
        <p:spPr>
          <a:xfrm>
            <a:off x="2043112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bg object 54"/>
          <p:cNvSpPr/>
          <p:nvPr/>
        </p:nvSpPr>
        <p:spPr>
          <a:xfrm>
            <a:off x="2043112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bg object 55"/>
          <p:cNvSpPr/>
          <p:nvPr/>
        </p:nvSpPr>
        <p:spPr>
          <a:xfrm>
            <a:off x="2043112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bg object 56"/>
          <p:cNvSpPr/>
          <p:nvPr/>
        </p:nvSpPr>
        <p:spPr>
          <a:xfrm>
            <a:off x="2043112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bg object 57"/>
          <p:cNvSpPr/>
          <p:nvPr/>
        </p:nvSpPr>
        <p:spPr>
          <a:xfrm>
            <a:off x="2043112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bg object 58"/>
          <p:cNvSpPr/>
          <p:nvPr/>
        </p:nvSpPr>
        <p:spPr>
          <a:xfrm>
            <a:off x="2043112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bg object 59"/>
          <p:cNvSpPr/>
          <p:nvPr/>
        </p:nvSpPr>
        <p:spPr>
          <a:xfrm>
            <a:off x="2043112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bg object 60"/>
          <p:cNvSpPr/>
          <p:nvPr/>
        </p:nvSpPr>
        <p:spPr>
          <a:xfrm>
            <a:off x="2043112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bg object 61"/>
          <p:cNvSpPr/>
          <p:nvPr/>
        </p:nvSpPr>
        <p:spPr>
          <a:xfrm>
            <a:off x="2043112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bg object 62"/>
          <p:cNvSpPr/>
          <p:nvPr/>
        </p:nvSpPr>
        <p:spPr>
          <a:xfrm>
            <a:off x="2043112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bg object 63"/>
          <p:cNvSpPr/>
          <p:nvPr/>
        </p:nvSpPr>
        <p:spPr>
          <a:xfrm>
            <a:off x="2043112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bg object 64"/>
          <p:cNvSpPr/>
          <p:nvPr/>
        </p:nvSpPr>
        <p:spPr>
          <a:xfrm>
            <a:off x="2043112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bg object 65"/>
          <p:cNvSpPr/>
          <p:nvPr/>
        </p:nvSpPr>
        <p:spPr>
          <a:xfrm>
            <a:off x="2043112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bg object 66"/>
          <p:cNvSpPr/>
          <p:nvPr/>
        </p:nvSpPr>
        <p:spPr>
          <a:xfrm>
            <a:off x="2043112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bg object 67"/>
          <p:cNvSpPr/>
          <p:nvPr/>
        </p:nvSpPr>
        <p:spPr>
          <a:xfrm>
            <a:off x="2043112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bg object 68"/>
          <p:cNvSpPr/>
          <p:nvPr/>
        </p:nvSpPr>
        <p:spPr>
          <a:xfrm>
            <a:off x="2043112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bg object 69"/>
          <p:cNvSpPr/>
          <p:nvPr/>
        </p:nvSpPr>
        <p:spPr>
          <a:xfrm>
            <a:off x="2043112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bg object 70"/>
          <p:cNvSpPr/>
          <p:nvPr/>
        </p:nvSpPr>
        <p:spPr>
          <a:xfrm>
            <a:off x="2749550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bg object 71"/>
          <p:cNvSpPr/>
          <p:nvPr/>
        </p:nvSpPr>
        <p:spPr>
          <a:xfrm>
            <a:off x="2749550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bg object 72"/>
          <p:cNvSpPr/>
          <p:nvPr/>
        </p:nvSpPr>
        <p:spPr>
          <a:xfrm>
            <a:off x="2749550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bg object 73"/>
          <p:cNvSpPr/>
          <p:nvPr/>
        </p:nvSpPr>
        <p:spPr>
          <a:xfrm>
            <a:off x="2749550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bg object 74"/>
          <p:cNvSpPr/>
          <p:nvPr/>
        </p:nvSpPr>
        <p:spPr>
          <a:xfrm>
            <a:off x="2749550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bg object 75"/>
          <p:cNvSpPr/>
          <p:nvPr/>
        </p:nvSpPr>
        <p:spPr>
          <a:xfrm>
            <a:off x="2749550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bg object 76"/>
          <p:cNvSpPr/>
          <p:nvPr/>
        </p:nvSpPr>
        <p:spPr>
          <a:xfrm>
            <a:off x="2749550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bg object 77"/>
          <p:cNvSpPr/>
          <p:nvPr/>
        </p:nvSpPr>
        <p:spPr>
          <a:xfrm>
            <a:off x="2749550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bg object 78"/>
          <p:cNvSpPr/>
          <p:nvPr/>
        </p:nvSpPr>
        <p:spPr>
          <a:xfrm>
            <a:off x="2749550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bg object 79"/>
          <p:cNvSpPr/>
          <p:nvPr/>
        </p:nvSpPr>
        <p:spPr>
          <a:xfrm>
            <a:off x="2749550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bg object 80"/>
          <p:cNvSpPr/>
          <p:nvPr/>
        </p:nvSpPr>
        <p:spPr>
          <a:xfrm>
            <a:off x="2749550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bg object 81"/>
          <p:cNvSpPr/>
          <p:nvPr/>
        </p:nvSpPr>
        <p:spPr>
          <a:xfrm>
            <a:off x="2749550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bg object 82"/>
          <p:cNvSpPr/>
          <p:nvPr/>
        </p:nvSpPr>
        <p:spPr>
          <a:xfrm>
            <a:off x="2749550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bg object 83"/>
          <p:cNvSpPr/>
          <p:nvPr/>
        </p:nvSpPr>
        <p:spPr>
          <a:xfrm>
            <a:off x="2749550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bg object 84"/>
          <p:cNvSpPr/>
          <p:nvPr/>
        </p:nvSpPr>
        <p:spPr>
          <a:xfrm>
            <a:off x="2749550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bg object 85"/>
          <p:cNvSpPr/>
          <p:nvPr/>
        </p:nvSpPr>
        <p:spPr>
          <a:xfrm>
            <a:off x="2749550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bg object 86"/>
          <p:cNvSpPr/>
          <p:nvPr/>
        </p:nvSpPr>
        <p:spPr>
          <a:xfrm>
            <a:off x="2749550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bg object 87"/>
          <p:cNvSpPr/>
          <p:nvPr/>
        </p:nvSpPr>
        <p:spPr>
          <a:xfrm>
            <a:off x="2749550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bg object 88"/>
          <p:cNvSpPr/>
          <p:nvPr/>
        </p:nvSpPr>
        <p:spPr>
          <a:xfrm>
            <a:off x="2749550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bg object 89"/>
          <p:cNvSpPr/>
          <p:nvPr/>
        </p:nvSpPr>
        <p:spPr>
          <a:xfrm>
            <a:off x="2749550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bg object 90"/>
          <p:cNvSpPr/>
          <p:nvPr/>
        </p:nvSpPr>
        <p:spPr>
          <a:xfrm>
            <a:off x="2749550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bg object 91"/>
          <p:cNvSpPr/>
          <p:nvPr/>
        </p:nvSpPr>
        <p:spPr>
          <a:xfrm>
            <a:off x="2749550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bg object 92"/>
          <p:cNvSpPr/>
          <p:nvPr/>
        </p:nvSpPr>
        <p:spPr>
          <a:xfrm>
            <a:off x="3455987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bg object 93"/>
          <p:cNvSpPr/>
          <p:nvPr/>
        </p:nvSpPr>
        <p:spPr>
          <a:xfrm>
            <a:off x="3455987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bg object 94"/>
          <p:cNvSpPr/>
          <p:nvPr/>
        </p:nvSpPr>
        <p:spPr>
          <a:xfrm>
            <a:off x="3455987" y="642408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bg object 95"/>
          <p:cNvSpPr/>
          <p:nvPr/>
        </p:nvSpPr>
        <p:spPr>
          <a:xfrm>
            <a:off x="3455987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bg object 96"/>
          <p:cNvSpPr/>
          <p:nvPr/>
        </p:nvSpPr>
        <p:spPr>
          <a:xfrm>
            <a:off x="3455987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bg object 97"/>
          <p:cNvSpPr/>
          <p:nvPr/>
        </p:nvSpPr>
        <p:spPr>
          <a:xfrm>
            <a:off x="3455987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bg object 98"/>
          <p:cNvSpPr/>
          <p:nvPr/>
        </p:nvSpPr>
        <p:spPr>
          <a:xfrm>
            <a:off x="3455987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bg object 99"/>
          <p:cNvSpPr/>
          <p:nvPr/>
        </p:nvSpPr>
        <p:spPr>
          <a:xfrm>
            <a:off x="3455987" y="2246312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bg object 100"/>
          <p:cNvSpPr/>
          <p:nvPr/>
        </p:nvSpPr>
        <p:spPr>
          <a:xfrm>
            <a:off x="3455987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bg object 101"/>
          <p:cNvSpPr/>
          <p:nvPr/>
        </p:nvSpPr>
        <p:spPr>
          <a:xfrm>
            <a:off x="3455987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bg object 102"/>
          <p:cNvSpPr/>
          <p:nvPr/>
        </p:nvSpPr>
        <p:spPr>
          <a:xfrm>
            <a:off x="3455987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bg object 103"/>
          <p:cNvSpPr/>
          <p:nvPr/>
        </p:nvSpPr>
        <p:spPr>
          <a:xfrm>
            <a:off x="3455987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bg object 104"/>
          <p:cNvSpPr/>
          <p:nvPr/>
        </p:nvSpPr>
        <p:spPr>
          <a:xfrm>
            <a:off x="3455987" y="3852333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bg object 105"/>
          <p:cNvSpPr/>
          <p:nvPr/>
        </p:nvSpPr>
        <p:spPr>
          <a:xfrm>
            <a:off x="3455987" y="4173537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bg object 106"/>
          <p:cNvSpPr/>
          <p:nvPr/>
        </p:nvSpPr>
        <p:spPr>
          <a:xfrm>
            <a:off x="3455987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bg object 107"/>
          <p:cNvSpPr/>
          <p:nvPr/>
        </p:nvSpPr>
        <p:spPr>
          <a:xfrm>
            <a:off x="3455987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bg object 108"/>
          <p:cNvSpPr/>
          <p:nvPr/>
        </p:nvSpPr>
        <p:spPr>
          <a:xfrm>
            <a:off x="3455987" y="5135563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bg object 109"/>
          <p:cNvSpPr/>
          <p:nvPr/>
        </p:nvSpPr>
        <p:spPr>
          <a:xfrm>
            <a:off x="3455987" y="54578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bg object 110"/>
          <p:cNvSpPr/>
          <p:nvPr/>
        </p:nvSpPr>
        <p:spPr>
          <a:xfrm>
            <a:off x="3455987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bg object 111"/>
          <p:cNvSpPr/>
          <p:nvPr/>
        </p:nvSpPr>
        <p:spPr>
          <a:xfrm>
            <a:off x="3455987" y="609917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bg object 112"/>
          <p:cNvSpPr/>
          <p:nvPr/>
        </p:nvSpPr>
        <p:spPr>
          <a:xfrm>
            <a:off x="3455987" y="641985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3" name="bg object 113"/>
          <p:cNvSpPr/>
          <p:nvPr/>
        </p:nvSpPr>
        <p:spPr>
          <a:xfrm>
            <a:off x="3455987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bg object 114"/>
          <p:cNvSpPr/>
          <p:nvPr/>
        </p:nvSpPr>
        <p:spPr>
          <a:xfrm>
            <a:off x="417195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bg object 115"/>
          <p:cNvSpPr/>
          <p:nvPr/>
        </p:nvSpPr>
        <p:spPr>
          <a:xfrm>
            <a:off x="417195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6" name="bg object 116"/>
          <p:cNvSpPr/>
          <p:nvPr/>
        </p:nvSpPr>
        <p:spPr>
          <a:xfrm>
            <a:off x="4171950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7" name="bg object 117"/>
          <p:cNvSpPr/>
          <p:nvPr/>
        </p:nvSpPr>
        <p:spPr>
          <a:xfrm>
            <a:off x="417195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bg object 118"/>
          <p:cNvSpPr/>
          <p:nvPr/>
        </p:nvSpPr>
        <p:spPr>
          <a:xfrm>
            <a:off x="417195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bg object 119"/>
          <p:cNvSpPr/>
          <p:nvPr/>
        </p:nvSpPr>
        <p:spPr>
          <a:xfrm>
            <a:off x="417195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bg object 120"/>
          <p:cNvSpPr/>
          <p:nvPr/>
        </p:nvSpPr>
        <p:spPr>
          <a:xfrm>
            <a:off x="417195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bg object 121"/>
          <p:cNvSpPr/>
          <p:nvPr/>
        </p:nvSpPr>
        <p:spPr>
          <a:xfrm>
            <a:off x="41719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bg object 122"/>
          <p:cNvSpPr/>
          <p:nvPr/>
        </p:nvSpPr>
        <p:spPr>
          <a:xfrm>
            <a:off x="41719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bg object 123"/>
          <p:cNvSpPr/>
          <p:nvPr/>
        </p:nvSpPr>
        <p:spPr>
          <a:xfrm>
            <a:off x="41719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bg object 124"/>
          <p:cNvSpPr/>
          <p:nvPr/>
        </p:nvSpPr>
        <p:spPr>
          <a:xfrm>
            <a:off x="41719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bg object 125"/>
          <p:cNvSpPr/>
          <p:nvPr/>
        </p:nvSpPr>
        <p:spPr>
          <a:xfrm>
            <a:off x="41719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bg object 126"/>
          <p:cNvSpPr/>
          <p:nvPr/>
        </p:nvSpPr>
        <p:spPr>
          <a:xfrm>
            <a:off x="41719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bg object 127"/>
          <p:cNvSpPr/>
          <p:nvPr/>
        </p:nvSpPr>
        <p:spPr>
          <a:xfrm>
            <a:off x="41719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8" name="bg object 128"/>
          <p:cNvSpPr/>
          <p:nvPr/>
        </p:nvSpPr>
        <p:spPr>
          <a:xfrm>
            <a:off x="41719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9" name="bg object 129"/>
          <p:cNvSpPr/>
          <p:nvPr/>
        </p:nvSpPr>
        <p:spPr>
          <a:xfrm>
            <a:off x="41719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bg object 130"/>
          <p:cNvSpPr/>
          <p:nvPr/>
        </p:nvSpPr>
        <p:spPr>
          <a:xfrm>
            <a:off x="41719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1" name="bg object 131"/>
          <p:cNvSpPr/>
          <p:nvPr/>
        </p:nvSpPr>
        <p:spPr>
          <a:xfrm>
            <a:off x="41719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bg object 132"/>
          <p:cNvSpPr/>
          <p:nvPr/>
        </p:nvSpPr>
        <p:spPr>
          <a:xfrm>
            <a:off x="41719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3" name="bg object 133"/>
          <p:cNvSpPr/>
          <p:nvPr/>
        </p:nvSpPr>
        <p:spPr>
          <a:xfrm>
            <a:off x="41719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bg object 134"/>
          <p:cNvSpPr/>
          <p:nvPr/>
        </p:nvSpPr>
        <p:spPr>
          <a:xfrm>
            <a:off x="41719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5" name="bg object 135"/>
          <p:cNvSpPr/>
          <p:nvPr/>
        </p:nvSpPr>
        <p:spPr>
          <a:xfrm>
            <a:off x="41719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bg object 136"/>
          <p:cNvSpPr/>
          <p:nvPr/>
        </p:nvSpPr>
        <p:spPr>
          <a:xfrm>
            <a:off x="4878387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bg object 137"/>
          <p:cNvSpPr/>
          <p:nvPr/>
        </p:nvSpPr>
        <p:spPr>
          <a:xfrm>
            <a:off x="4878387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bg object 138"/>
          <p:cNvSpPr/>
          <p:nvPr/>
        </p:nvSpPr>
        <p:spPr>
          <a:xfrm>
            <a:off x="4878387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9" name="bg object 139"/>
          <p:cNvSpPr/>
          <p:nvPr/>
        </p:nvSpPr>
        <p:spPr>
          <a:xfrm>
            <a:off x="4878387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0" name="bg object 140"/>
          <p:cNvSpPr/>
          <p:nvPr/>
        </p:nvSpPr>
        <p:spPr>
          <a:xfrm>
            <a:off x="4878387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1" name="bg object 141"/>
          <p:cNvSpPr/>
          <p:nvPr/>
        </p:nvSpPr>
        <p:spPr>
          <a:xfrm>
            <a:off x="4878387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bg object 142"/>
          <p:cNvSpPr/>
          <p:nvPr/>
        </p:nvSpPr>
        <p:spPr>
          <a:xfrm>
            <a:off x="4878387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3" name="bg object 143"/>
          <p:cNvSpPr/>
          <p:nvPr/>
        </p:nvSpPr>
        <p:spPr>
          <a:xfrm>
            <a:off x="4878387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bg object 144"/>
          <p:cNvSpPr/>
          <p:nvPr/>
        </p:nvSpPr>
        <p:spPr>
          <a:xfrm>
            <a:off x="4878387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5" name="bg object 145"/>
          <p:cNvSpPr/>
          <p:nvPr/>
        </p:nvSpPr>
        <p:spPr>
          <a:xfrm>
            <a:off x="4878387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6" name="bg object 146"/>
          <p:cNvSpPr/>
          <p:nvPr/>
        </p:nvSpPr>
        <p:spPr>
          <a:xfrm>
            <a:off x="4878387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7" name="bg object 147"/>
          <p:cNvSpPr/>
          <p:nvPr/>
        </p:nvSpPr>
        <p:spPr>
          <a:xfrm>
            <a:off x="4878387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8" name="bg object 148"/>
          <p:cNvSpPr/>
          <p:nvPr/>
        </p:nvSpPr>
        <p:spPr>
          <a:xfrm>
            <a:off x="4878387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9" name="bg object 149"/>
          <p:cNvSpPr/>
          <p:nvPr/>
        </p:nvSpPr>
        <p:spPr>
          <a:xfrm>
            <a:off x="4878387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bg object 150"/>
          <p:cNvSpPr/>
          <p:nvPr/>
        </p:nvSpPr>
        <p:spPr>
          <a:xfrm>
            <a:off x="4878387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1" name="bg object 151"/>
          <p:cNvSpPr/>
          <p:nvPr/>
        </p:nvSpPr>
        <p:spPr>
          <a:xfrm>
            <a:off x="4878387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bg object 152"/>
          <p:cNvSpPr/>
          <p:nvPr/>
        </p:nvSpPr>
        <p:spPr>
          <a:xfrm>
            <a:off x="4878387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3" name="bg object 153"/>
          <p:cNvSpPr/>
          <p:nvPr/>
        </p:nvSpPr>
        <p:spPr>
          <a:xfrm>
            <a:off x="4878387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4" name="bg object 154"/>
          <p:cNvSpPr/>
          <p:nvPr/>
        </p:nvSpPr>
        <p:spPr>
          <a:xfrm>
            <a:off x="4878387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5" name="bg object 155"/>
          <p:cNvSpPr/>
          <p:nvPr/>
        </p:nvSpPr>
        <p:spPr>
          <a:xfrm>
            <a:off x="4878387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bg object 156"/>
          <p:cNvSpPr/>
          <p:nvPr/>
        </p:nvSpPr>
        <p:spPr>
          <a:xfrm>
            <a:off x="4878387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7" name="bg object 157"/>
          <p:cNvSpPr/>
          <p:nvPr/>
        </p:nvSpPr>
        <p:spPr>
          <a:xfrm>
            <a:off x="4878387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8" name="bg object 158"/>
          <p:cNvSpPr/>
          <p:nvPr/>
        </p:nvSpPr>
        <p:spPr>
          <a:xfrm>
            <a:off x="5584825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9" name="bg object 159"/>
          <p:cNvSpPr/>
          <p:nvPr/>
        </p:nvSpPr>
        <p:spPr>
          <a:xfrm>
            <a:off x="5584825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0" name="bg object 160"/>
          <p:cNvSpPr/>
          <p:nvPr/>
        </p:nvSpPr>
        <p:spPr>
          <a:xfrm>
            <a:off x="5584825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1" name="bg object 161"/>
          <p:cNvSpPr/>
          <p:nvPr/>
        </p:nvSpPr>
        <p:spPr>
          <a:xfrm>
            <a:off x="5584825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2" name="bg object 162"/>
          <p:cNvSpPr/>
          <p:nvPr/>
        </p:nvSpPr>
        <p:spPr>
          <a:xfrm>
            <a:off x="5584825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3" name="bg object 163"/>
          <p:cNvSpPr/>
          <p:nvPr/>
        </p:nvSpPr>
        <p:spPr>
          <a:xfrm>
            <a:off x="5584825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4" name="bg object 164"/>
          <p:cNvSpPr/>
          <p:nvPr/>
        </p:nvSpPr>
        <p:spPr>
          <a:xfrm>
            <a:off x="5584825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5" name="bg object 165"/>
          <p:cNvSpPr/>
          <p:nvPr/>
        </p:nvSpPr>
        <p:spPr>
          <a:xfrm>
            <a:off x="558482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6" name="bg object 166"/>
          <p:cNvSpPr/>
          <p:nvPr/>
        </p:nvSpPr>
        <p:spPr>
          <a:xfrm>
            <a:off x="558482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7" name="bg object 167"/>
          <p:cNvSpPr/>
          <p:nvPr/>
        </p:nvSpPr>
        <p:spPr>
          <a:xfrm>
            <a:off x="558482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8" name="bg object 168"/>
          <p:cNvSpPr/>
          <p:nvPr/>
        </p:nvSpPr>
        <p:spPr>
          <a:xfrm>
            <a:off x="558482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9" name="bg object 169"/>
          <p:cNvSpPr/>
          <p:nvPr/>
        </p:nvSpPr>
        <p:spPr>
          <a:xfrm>
            <a:off x="558482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0" name="bg object 170"/>
          <p:cNvSpPr/>
          <p:nvPr/>
        </p:nvSpPr>
        <p:spPr>
          <a:xfrm>
            <a:off x="558482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1" name="bg object 171"/>
          <p:cNvSpPr/>
          <p:nvPr/>
        </p:nvSpPr>
        <p:spPr>
          <a:xfrm>
            <a:off x="558482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2" name="bg object 172"/>
          <p:cNvSpPr/>
          <p:nvPr/>
        </p:nvSpPr>
        <p:spPr>
          <a:xfrm>
            <a:off x="558482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3" name="bg object 173"/>
          <p:cNvSpPr/>
          <p:nvPr/>
        </p:nvSpPr>
        <p:spPr>
          <a:xfrm>
            <a:off x="558482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4" name="bg object 174"/>
          <p:cNvSpPr/>
          <p:nvPr/>
        </p:nvSpPr>
        <p:spPr>
          <a:xfrm>
            <a:off x="558482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5" name="bg object 175"/>
          <p:cNvSpPr/>
          <p:nvPr/>
        </p:nvSpPr>
        <p:spPr>
          <a:xfrm>
            <a:off x="558482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6" name="bg object 176"/>
          <p:cNvSpPr/>
          <p:nvPr/>
        </p:nvSpPr>
        <p:spPr>
          <a:xfrm>
            <a:off x="558482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7" name="bg object 177"/>
          <p:cNvSpPr/>
          <p:nvPr/>
        </p:nvSpPr>
        <p:spPr>
          <a:xfrm>
            <a:off x="558482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8" name="bg object 178"/>
          <p:cNvSpPr/>
          <p:nvPr/>
        </p:nvSpPr>
        <p:spPr>
          <a:xfrm>
            <a:off x="558482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9" name="bg object 179"/>
          <p:cNvSpPr/>
          <p:nvPr/>
        </p:nvSpPr>
        <p:spPr>
          <a:xfrm>
            <a:off x="558482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0" name="bg object 180"/>
          <p:cNvSpPr/>
          <p:nvPr/>
        </p:nvSpPr>
        <p:spPr>
          <a:xfrm>
            <a:off x="629920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1" name="bg object 181"/>
          <p:cNvSpPr/>
          <p:nvPr/>
        </p:nvSpPr>
        <p:spPr>
          <a:xfrm>
            <a:off x="629920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2" name="bg object 182"/>
          <p:cNvSpPr/>
          <p:nvPr/>
        </p:nvSpPr>
        <p:spPr>
          <a:xfrm>
            <a:off x="6299200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3" name="bg object 183"/>
          <p:cNvSpPr/>
          <p:nvPr/>
        </p:nvSpPr>
        <p:spPr>
          <a:xfrm>
            <a:off x="629920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4" name="bg object 184"/>
          <p:cNvSpPr/>
          <p:nvPr/>
        </p:nvSpPr>
        <p:spPr>
          <a:xfrm>
            <a:off x="629920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5" name="bg object 185"/>
          <p:cNvSpPr/>
          <p:nvPr/>
        </p:nvSpPr>
        <p:spPr>
          <a:xfrm>
            <a:off x="629920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6" name="bg object 186"/>
          <p:cNvSpPr/>
          <p:nvPr/>
        </p:nvSpPr>
        <p:spPr>
          <a:xfrm>
            <a:off x="629920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7" name="bg object 187"/>
          <p:cNvSpPr/>
          <p:nvPr/>
        </p:nvSpPr>
        <p:spPr>
          <a:xfrm>
            <a:off x="629920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8" name="bg object 188"/>
          <p:cNvSpPr/>
          <p:nvPr/>
        </p:nvSpPr>
        <p:spPr>
          <a:xfrm>
            <a:off x="629920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9" name="bg object 189"/>
          <p:cNvSpPr/>
          <p:nvPr/>
        </p:nvSpPr>
        <p:spPr>
          <a:xfrm>
            <a:off x="629920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0" name="bg object 190"/>
          <p:cNvSpPr/>
          <p:nvPr/>
        </p:nvSpPr>
        <p:spPr>
          <a:xfrm>
            <a:off x="629920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1" name="bg object 191"/>
          <p:cNvSpPr/>
          <p:nvPr/>
        </p:nvSpPr>
        <p:spPr>
          <a:xfrm>
            <a:off x="629920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2" name="bg object 192"/>
          <p:cNvSpPr/>
          <p:nvPr/>
        </p:nvSpPr>
        <p:spPr>
          <a:xfrm>
            <a:off x="629920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3" name="bg object 193"/>
          <p:cNvSpPr/>
          <p:nvPr/>
        </p:nvSpPr>
        <p:spPr>
          <a:xfrm>
            <a:off x="629920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4" name="bg object 194"/>
          <p:cNvSpPr/>
          <p:nvPr/>
        </p:nvSpPr>
        <p:spPr>
          <a:xfrm>
            <a:off x="629920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5" name="bg object 195"/>
          <p:cNvSpPr/>
          <p:nvPr/>
        </p:nvSpPr>
        <p:spPr>
          <a:xfrm>
            <a:off x="629920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6" name="bg object 196"/>
          <p:cNvSpPr/>
          <p:nvPr/>
        </p:nvSpPr>
        <p:spPr>
          <a:xfrm>
            <a:off x="629920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7" name="bg object 197"/>
          <p:cNvSpPr/>
          <p:nvPr/>
        </p:nvSpPr>
        <p:spPr>
          <a:xfrm>
            <a:off x="629920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8" name="bg object 198"/>
          <p:cNvSpPr/>
          <p:nvPr/>
        </p:nvSpPr>
        <p:spPr>
          <a:xfrm>
            <a:off x="629920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9" name="bg object 199"/>
          <p:cNvSpPr/>
          <p:nvPr/>
        </p:nvSpPr>
        <p:spPr>
          <a:xfrm>
            <a:off x="629920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0" name="bg object 200"/>
          <p:cNvSpPr/>
          <p:nvPr/>
        </p:nvSpPr>
        <p:spPr>
          <a:xfrm>
            <a:off x="629920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1" name="bg object 201"/>
          <p:cNvSpPr/>
          <p:nvPr/>
        </p:nvSpPr>
        <p:spPr>
          <a:xfrm>
            <a:off x="629920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2" name="bg object 202"/>
          <p:cNvSpPr/>
          <p:nvPr/>
        </p:nvSpPr>
        <p:spPr>
          <a:xfrm>
            <a:off x="7005638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3" name="bg object 203"/>
          <p:cNvSpPr/>
          <p:nvPr/>
        </p:nvSpPr>
        <p:spPr>
          <a:xfrm>
            <a:off x="7005638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4" name="bg object 204"/>
          <p:cNvSpPr/>
          <p:nvPr/>
        </p:nvSpPr>
        <p:spPr>
          <a:xfrm>
            <a:off x="7005638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5" name="bg object 205"/>
          <p:cNvSpPr/>
          <p:nvPr/>
        </p:nvSpPr>
        <p:spPr>
          <a:xfrm>
            <a:off x="7005638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6" name="bg object 206"/>
          <p:cNvSpPr/>
          <p:nvPr/>
        </p:nvSpPr>
        <p:spPr>
          <a:xfrm>
            <a:off x="7005638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7" name="bg object 207"/>
          <p:cNvSpPr/>
          <p:nvPr/>
        </p:nvSpPr>
        <p:spPr>
          <a:xfrm>
            <a:off x="7005638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8" name="bg object 208"/>
          <p:cNvSpPr/>
          <p:nvPr/>
        </p:nvSpPr>
        <p:spPr>
          <a:xfrm>
            <a:off x="7005638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9" name="bg object 209"/>
          <p:cNvSpPr/>
          <p:nvPr/>
        </p:nvSpPr>
        <p:spPr>
          <a:xfrm>
            <a:off x="7005638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0" name="bg object 210"/>
          <p:cNvSpPr/>
          <p:nvPr/>
        </p:nvSpPr>
        <p:spPr>
          <a:xfrm>
            <a:off x="7005638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1" name="bg object 211"/>
          <p:cNvSpPr/>
          <p:nvPr/>
        </p:nvSpPr>
        <p:spPr>
          <a:xfrm>
            <a:off x="7005638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2" name="bg object 212"/>
          <p:cNvSpPr/>
          <p:nvPr/>
        </p:nvSpPr>
        <p:spPr>
          <a:xfrm>
            <a:off x="7005638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3" name="bg object 213"/>
          <p:cNvSpPr/>
          <p:nvPr/>
        </p:nvSpPr>
        <p:spPr>
          <a:xfrm>
            <a:off x="7005638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4" name="bg object 214"/>
          <p:cNvSpPr/>
          <p:nvPr/>
        </p:nvSpPr>
        <p:spPr>
          <a:xfrm>
            <a:off x="7005638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5" name="bg object 215"/>
          <p:cNvSpPr/>
          <p:nvPr/>
        </p:nvSpPr>
        <p:spPr>
          <a:xfrm>
            <a:off x="7005638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6" name="bg object 216"/>
          <p:cNvSpPr/>
          <p:nvPr/>
        </p:nvSpPr>
        <p:spPr>
          <a:xfrm>
            <a:off x="7005638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7" name="bg object 217"/>
          <p:cNvSpPr/>
          <p:nvPr/>
        </p:nvSpPr>
        <p:spPr>
          <a:xfrm>
            <a:off x="771207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8" name="bg object 218"/>
          <p:cNvSpPr/>
          <p:nvPr/>
        </p:nvSpPr>
        <p:spPr>
          <a:xfrm>
            <a:off x="771207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9" name="bg object 219"/>
          <p:cNvSpPr/>
          <p:nvPr/>
        </p:nvSpPr>
        <p:spPr>
          <a:xfrm>
            <a:off x="771207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0" name="bg object 220"/>
          <p:cNvSpPr/>
          <p:nvPr/>
        </p:nvSpPr>
        <p:spPr>
          <a:xfrm>
            <a:off x="771207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1" name="bg object 221"/>
          <p:cNvSpPr/>
          <p:nvPr/>
        </p:nvSpPr>
        <p:spPr>
          <a:xfrm>
            <a:off x="771207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2" name="bg object 222"/>
          <p:cNvSpPr/>
          <p:nvPr/>
        </p:nvSpPr>
        <p:spPr>
          <a:xfrm>
            <a:off x="771207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3" name="bg object 223"/>
          <p:cNvSpPr/>
          <p:nvPr/>
        </p:nvSpPr>
        <p:spPr>
          <a:xfrm>
            <a:off x="771207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4" name="bg object 224"/>
          <p:cNvSpPr/>
          <p:nvPr/>
        </p:nvSpPr>
        <p:spPr>
          <a:xfrm>
            <a:off x="771207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5" name="bg object 225"/>
          <p:cNvSpPr/>
          <p:nvPr/>
        </p:nvSpPr>
        <p:spPr>
          <a:xfrm>
            <a:off x="771207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6" name="bg object 226"/>
          <p:cNvSpPr/>
          <p:nvPr/>
        </p:nvSpPr>
        <p:spPr>
          <a:xfrm>
            <a:off x="771207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7" name="bg object 227"/>
          <p:cNvSpPr/>
          <p:nvPr/>
        </p:nvSpPr>
        <p:spPr>
          <a:xfrm>
            <a:off x="771207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8" name="bg object 228"/>
          <p:cNvSpPr/>
          <p:nvPr/>
        </p:nvSpPr>
        <p:spPr>
          <a:xfrm>
            <a:off x="771207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9" name="bg object 229"/>
          <p:cNvSpPr/>
          <p:nvPr/>
        </p:nvSpPr>
        <p:spPr>
          <a:xfrm>
            <a:off x="771207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0" name="bg object 230"/>
          <p:cNvSpPr/>
          <p:nvPr/>
        </p:nvSpPr>
        <p:spPr>
          <a:xfrm>
            <a:off x="771207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1" name="bg object 231"/>
          <p:cNvSpPr/>
          <p:nvPr/>
        </p:nvSpPr>
        <p:spPr>
          <a:xfrm>
            <a:off x="771207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2" name="bg object 232"/>
          <p:cNvSpPr/>
          <p:nvPr/>
        </p:nvSpPr>
        <p:spPr>
          <a:xfrm>
            <a:off x="84264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3" name="bg object 233"/>
          <p:cNvSpPr/>
          <p:nvPr/>
        </p:nvSpPr>
        <p:spPr>
          <a:xfrm>
            <a:off x="84264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4" name="bg object 234"/>
          <p:cNvSpPr/>
          <p:nvPr/>
        </p:nvSpPr>
        <p:spPr>
          <a:xfrm>
            <a:off x="84264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5" name="bg object 235"/>
          <p:cNvSpPr/>
          <p:nvPr/>
        </p:nvSpPr>
        <p:spPr>
          <a:xfrm>
            <a:off x="84264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6" name="bg object 236"/>
          <p:cNvSpPr/>
          <p:nvPr/>
        </p:nvSpPr>
        <p:spPr>
          <a:xfrm>
            <a:off x="84264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7" name="bg object 237"/>
          <p:cNvSpPr/>
          <p:nvPr/>
        </p:nvSpPr>
        <p:spPr>
          <a:xfrm>
            <a:off x="84264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8" name="bg object 238"/>
          <p:cNvSpPr/>
          <p:nvPr/>
        </p:nvSpPr>
        <p:spPr>
          <a:xfrm>
            <a:off x="84264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9" name="bg object 239"/>
          <p:cNvSpPr/>
          <p:nvPr/>
        </p:nvSpPr>
        <p:spPr>
          <a:xfrm>
            <a:off x="84264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0" name="bg object 240"/>
          <p:cNvSpPr/>
          <p:nvPr/>
        </p:nvSpPr>
        <p:spPr>
          <a:xfrm>
            <a:off x="84264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1" name="bg object 241"/>
          <p:cNvSpPr/>
          <p:nvPr/>
        </p:nvSpPr>
        <p:spPr>
          <a:xfrm>
            <a:off x="84264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.png" /><Relationship Id="rId11" Type="http://schemas.openxmlformats.org/officeDocument/2006/relationships/image" Target="../media/image4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622300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622300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22300" y="642408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22300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22300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22300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622300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22300" y="2246312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22300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622300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622300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622300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622300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622300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622300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622300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328737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1328737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1328737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bg object 35"/>
          <p:cNvSpPr/>
          <p:nvPr/>
        </p:nvSpPr>
        <p:spPr>
          <a:xfrm>
            <a:off x="1328737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g object 36"/>
          <p:cNvSpPr/>
          <p:nvPr/>
        </p:nvSpPr>
        <p:spPr>
          <a:xfrm>
            <a:off x="1328737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bg object 37"/>
          <p:cNvSpPr/>
          <p:nvPr/>
        </p:nvSpPr>
        <p:spPr>
          <a:xfrm>
            <a:off x="1328737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bg object 38"/>
          <p:cNvSpPr/>
          <p:nvPr/>
        </p:nvSpPr>
        <p:spPr>
          <a:xfrm>
            <a:off x="1328737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1328737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bg object 40"/>
          <p:cNvSpPr/>
          <p:nvPr/>
        </p:nvSpPr>
        <p:spPr>
          <a:xfrm>
            <a:off x="1328737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bg object 41"/>
          <p:cNvSpPr/>
          <p:nvPr/>
        </p:nvSpPr>
        <p:spPr>
          <a:xfrm>
            <a:off x="1328737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bg object 42"/>
          <p:cNvSpPr/>
          <p:nvPr/>
        </p:nvSpPr>
        <p:spPr>
          <a:xfrm>
            <a:off x="1328737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bg object 43"/>
          <p:cNvSpPr/>
          <p:nvPr/>
        </p:nvSpPr>
        <p:spPr>
          <a:xfrm>
            <a:off x="1328737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bg object 44"/>
          <p:cNvSpPr/>
          <p:nvPr/>
        </p:nvSpPr>
        <p:spPr>
          <a:xfrm>
            <a:off x="1328737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bg object 45"/>
          <p:cNvSpPr/>
          <p:nvPr/>
        </p:nvSpPr>
        <p:spPr>
          <a:xfrm>
            <a:off x="1328737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bg object 46"/>
          <p:cNvSpPr/>
          <p:nvPr/>
        </p:nvSpPr>
        <p:spPr>
          <a:xfrm>
            <a:off x="1328737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bg object 47"/>
          <p:cNvSpPr/>
          <p:nvPr/>
        </p:nvSpPr>
        <p:spPr>
          <a:xfrm>
            <a:off x="1328737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bg object 48"/>
          <p:cNvSpPr/>
          <p:nvPr/>
        </p:nvSpPr>
        <p:spPr>
          <a:xfrm>
            <a:off x="2043112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bg object 49"/>
          <p:cNvSpPr/>
          <p:nvPr/>
        </p:nvSpPr>
        <p:spPr>
          <a:xfrm>
            <a:off x="2043112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bg object 50"/>
          <p:cNvSpPr/>
          <p:nvPr/>
        </p:nvSpPr>
        <p:spPr>
          <a:xfrm>
            <a:off x="2043112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bg object 51"/>
          <p:cNvSpPr/>
          <p:nvPr/>
        </p:nvSpPr>
        <p:spPr>
          <a:xfrm>
            <a:off x="2043112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bg object 52"/>
          <p:cNvSpPr/>
          <p:nvPr/>
        </p:nvSpPr>
        <p:spPr>
          <a:xfrm>
            <a:off x="2043112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bg object 53"/>
          <p:cNvSpPr/>
          <p:nvPr/>
        </p:nvSpPr>
        <p:spPr>
          <a:xfrm>
            <a:off x="2043112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bg object 54"/>
          <p:cNvSpPr/>
          <p:nvPr/>
        </p:nvSpPr>
        <p:spPr>
          <a:xfrm>
            <a:off x="2043112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bg object 55"/>
          <p:cNvSpPr/>
          <p:nvPr/>
        </p:nvSpPr>
        <p:spPr>
          <a:xfrm>
            <a:off x="2043112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bg object 56"/>
          <p:cNvSpPr/>
          <p:nvPr/>
        </p:nvSpPr>
        <p:spPr>
          <a:xfrm>
            <a:off x="2043112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bg object 57"/>
          <p:cNvSpPr/>
          <p:nvPr/>
        </p:nvSpPr>
        <p:spPr>
          <a:xfrm>
            <a:off x="2043112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bg object 58"/>
          <p:cNvSpPr/>
          <p:nvPr/>
        </p:nvSpPr>
        <p:spPr>
          <a:xfrm>
            <a:off x="2043112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bg object 59"/>
          <p:cNvSpPr/>
          <p:nvPr/>
        </p:nvSpPr>
        <p:spPr>
          <a:xfrm>
            <a:off x="2043112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bg object 60"/>
          <p:cNvSpPr/>
          <p:nvPr/>
        </p:nvSpPr>
        <p:spPr>
          <a:xfrm>
            <a:off x="2043112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bg object 61"/>
          <p:cNvSpPr/>
          <p:nvPr/>
        </p:nvSpPr>
        <p:spPr>
          <a:xfrm>
            <a:off x="2043112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bg object 62"/>
          <p:cNvSpPr/>
          <p:nvPr/>
        </p:nvSpPr>
        <p:spPr>
          <a:xfrm>
            <a:off x="2043112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bg object 63"/>
          <p:cNvSpPr/>
          <p:nvPr/>
        </p:nvSpPr>
        <p:spPr>
          <a:xfrm>
            <a:off x="2043112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bg object 64"/>
          <p:cNvSpPr/>
          <p:nvPr/>
        </p:nvSpPr>
        <p:spPr>
          <a:xfrm>
            <a:off x="2043112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bg object 65"/>
          <p:cNvSpPr/>
          <p:nvPr/>
        </p:nvSpPr>
        <p:spPr>
          <a:xfrm>
            <a:off x="2043112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bg object 66"/>
          <p:cNvSpPr/>
          <p:nvPr/>
        </p:nvSpPr>
        <p:spPr>
          <a:xfrm>
            <a:off x="2043112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bg object 67"/>
          <p:cNvSpPr/>
          <p:nvPr/>
        </p:nvSpPr>
        <p:spPr>
          <a:xfrm>
            <a:off x="2043112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bg object 68"/>
          <p:cNvSpPr/>
          <p:nvPr/>
        </p:nvSpPr>
        <p:spPr>
          <a:xfrm>
            <a:off x="2043112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bg object 69"/>
          <p:cNvSpPr/>
          <p:nvPr/>
        </p:nvSpPr>
        <p:spPr>
          <a:xfrm>
            <a:off x="2043112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bg object 70"/>
          <p:cNvSpPr/>
          <p:nvPr/>
        </p:nvSpPr>
        <p:spPr>
          <a:xfrm>
            <a:off x="2749550" y="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bg object 71"/>
          <p:cNvSpPr/>
          <p:nvPr/>
        </p:nvSpPr>
        <p:spPr>
          <a:xfrm>
            <a:off x="2749550" y="320675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bg object 72"/>
          <p:cNvSpPr/>
          <p:nvPr/>
        </p:nvSpPr>
        <p:spPr>
          <a:xfrm>
            <a:off x="2749550" y="642408"/>
            <a:ext cx="33655" cy="161290"/>
          </a:xfrm>
          <a:custGeom>
            <a:rect l="l" t="t" r="r" b="b"/>
            <a:pathLst>
              <a:path w="33655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bg object 73"/>
          <p:cNvSpPr/>
          <p:nvPr/>
        </p:nvSpPr>
        <p:spPr>
          <a:xfrm>
            <a:off x="2749550" y="96361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bg object 74"/>
          <p:cNvSpPr/>
          <p:nvPr/>
        </p:nvSpPr>
        <p:spPr>
          <a:xfrm>
            <a:off x="2749550" y="128428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bg object 75"/>
          <p:cNvSpPr/>
          <p:nvPr/>
        </p:nvSpPr>
        <p:spPr>
          <a:xfrm>
            <a:off x="2749550" y="1604962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bg object 76"/>
          <p:cNvSpPr/>
          <p:nvPr/>
        </p:nvSpPr>
        <p:spPr>
          <a:xfrm>
            <a:off x="2749550" y="1925637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bg object 77"/>
          <p:cNvSpPr/>
          <p:nvPr/>
        </p:nvSpPr>
        <p:spPr>
          <a:xfrm>
            <a:off x="2749550" y="2246312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bg object 78"/>
          <p:cNvSpPr/>
          <p:nvPr/>
        </p:nvSpPr>
        <p:spPr>
          <a:xfrm>
            <a:off x="2749550" y="2568046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bg object 79"/>
          <p:cNvSpPr/>
          <p:nvPr/>
        </p:nvSpPr>
        <p:spPr>
          <a:xfrm>
            <a:off x="2749550" y="2889250"/>
            <a:ext cx="33655" cy="160655"/>
          </a:xfrm>
          <a:custGeom>
            <a:rect l="l" t="t" r="r" b="b"/>
            <a:pathLst>
              <a:path w="33655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bg object 80"/>
          <p:cNvSpPr/>
          <p:nvPr/>
        </p:nvSpPr>
        <p:spPr>
          <a:xfrm>
            <a:off x="2749550" y="32099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bg object 81"/>
          <p:cNvSpPr/>
          <p:nvPr/>
        </p:nvSpPr>
        <p:spPr>
          <a:xfrm>
            <a:off x="2749550" y="3530600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bg object 82"/>
          <p:cNvSpPr/>
          <p:nvPr/>
        </p:nvSpPr>
        <p:spPr>
          <a:xfrm>
            <a:off x="2749550" y="3852333"/>
            <a:ext cx="33655" cy="161290"/>
          </a:xfrm>
          <a:custGeom>
            <a:rect l="l" t="t" r="r" b="b"/>
            <a:pathLst>
              <a:path w="33655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bg object 83"/>
          <p:cNvSpPr/>
          <p:nvPr/>
        </p:nvSpPr>
        <p:spPr>
          <a:xfrm>
            <a:off x="2749550" y="4173537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bg object 84"/>
          <p:cNvSpPr/>
          <p:nvPr/>
        </p:nvSpPr>
        <p:spPr>
          <a:xfrm>
            <a:off x="2749550" y="4494212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bg object 85"/>
          <p:cNvSpPr/>
          <p:nvPr/>
        </p:nvSpPr>
        <p:spPr>
          <a:xfrm>
            <a:off x="2749550" y="4814888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bg object 86"/>
          <p:cNvSpPr/>
          <p:nvPr/>
        </p:nvSpPr>
        <p:spPr>
          <a:xfrm>
            <a:off x="2749550" y="5135563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bg object 87"/>
          <p:cNvSpPr/>
          <p:nvPr/>
        </p:nvSpPr>
        <p:spPr>
          <a:xfrm>
            <a:off x="2749550" y="545782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bg object 88"/>
          <p:cNvSpPr/>
          <p:nvPr/>
        </p:nvSpPr>
        <p:spPr>
          <a:xfrm>
            <a:off x="2749550" y="577850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bg object 89"/>
          <p:cNvSpPr/>
          <p:nvPr/>
        </p:nvSpPr>
        <p:spPr>
          <a:xfrm>
            <a:off x="2749550" y="6099175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bg object 90"/>
          <p:cNvSpPr/>
          <p:nvPr/>
        </p:nvSpPr>
        <p:spPr>
          <a:xfrm>
            <a:off x="2749550" y="6419850"/>
            <a:ext cx="33655" cy="160655"/>
          </a:xfrm>
          <a:custGeom>
            <a:rect l="l" t="t" r="r" b="b"/>
            <a:pathLst>
              <a:path w="33655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bg object 91"/>
          <p:cNvSpPr/>
          <p:nvPr/>
        </p:nvSpPr>
        <p:spPr>
          <a:xfrm>
            <a:off x="2749550" y="6740525"/>
            <a:ext cx="33655" cy="81280"/>
          </a:xfrm>
          <a:custGeom>
            <a:rect l="l" t="t" r="r" b="b"/>
            <a:pathLst>
              <a:path w="33655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bg object 92"/>
          <p:cNvSpPr/>
          <p:nvPr/>
        </p:nvSpPr>
        <p:spPr>
          <a:xfrm>
            <a:off x="3455987" y="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bg object 93"/>
          <p:cNvSpPr/>
          <p:nvPr/>
        </p:nvSpPr>
        <p:spPr>
          <a:xfrm>
            <a:off x="3455987" y="320675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bg object 94"/>
          <p:cNvSpPr/>
          <p:nvPr/>
        </p:nvSpPr>
        <p:spPr>
          <a:xfrm>
            <a:off x="3455987" y="642408"/>
            <a:ext cx="33655" cy="161290"/>
          </a:xfrm>
          <a:custGeom>
            <a:rect l="l" t="t" r="r" b="b"/>
            <a:pathLst>
              <a:path w="33654" h="161290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bg object 95"/>
          <p:cNvSpPr/>
          <p:nvPr/>
        </p:nvSpPr>
        <p:spPr>
          <a:xfrm>
            <a:off x="3455987" y="96361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bg object 96"/>
          <p:cNvSpPr/>
          <p:nvPr/>
        </p:nvSpPr>
        <p:spPr>
          <a:xfrm>
            <a:off x="3455987" y="128428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bg object 97"/>
          <p:cNvSpPr/>
          <p:nvPr/>
        </p:nvSpPr>
        <p:spPr>
          <a:xfrm>
            <a:off x="3455987" y="1604962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bg object 98"/>
          <p:cNvSpPr/>
          <p:nvPr/>
        </p:nvSpPr>
        <p:spPr>
          <a:xfrm>
            <a:off x="3455987" y="1925637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bg object 99"/>
          <p:cNvSpPr/>
          <p:nvPr/>
        </p:nvSpPr>
        <p:spPr>
          <a:xfrm>
            <a:off x="3455987" y="2246312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bg object 100"/>
          <p:cNvSpPr/>
          <p:nvPr/>
        </p:nvSpPr>
        <p:spPr>
          <a:xfrm>
            <a:off x="3455987" y="2568046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bg object 101"/>
          <p:cNvSpPr/>
          <p:nvPr/>
        </p:nvSpPr>
        <p:spPr>
          <a:xfrm>
            <a:off x="3455987" y="2889250"/>
            <a:ext cx="33655" cy="160655"/>
          </a:xfrm>
          <a:custGeom>
            <a:rect l="l" t="t" r="r" b="b"/>
            <a:pathLst>
              <a:path w="33654" h="160655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bg object 102"/>
          <p:cNvSpPr/>
          <p:nvPr/>
        </p:nvSpPr>
        <p:spPr>
          <a:xfrm>
            <a:off x="3455987" y="32099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bg object 103"/>
          <p:cNvSpPr/>
          <p:nvPr/>
        </p:nvSpPr>
        <p:spPr>
          <a:xfrm>
            <a:off x="3455987" y="3530600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bg object 104"/>
          <p:cNvSpPr/>
          <p:nvPr/>
        </p:nvSpPr>
        <p:spPr>
          <a:xfrm>
            <a:off x="3455987" y="3852333"/>
            <a:ext cx="33655" cy="161290"/>
          </a:xfrm>
          <a:custGeom>
            <a:rect l="l" t="t" r="r" b="b"/>
            <a:pathLst>
              <a:path w="33654" h="161289">
                <a:moveTo>
                  <a:pt x="33337" y="160866"/>
                </a:moveTo>
                <a:lnTo>
                  <a:pt x="0" y="160866"/>
                </a:lnTo>
                <a:lnTo>
                  <a:pt x="0" y="0"/>
                </a:lnTo>
                <a:lnTo>
                  <a:pt x="33337" y="0"/>
                </a:lnTo>
                <a:lnTo>
                  <a:pt x="33337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bg object 105"/>
          <p:cNvSpPr/>
          <p:nvPr/>
        </p:nvSpPr>
        <p:spPr>
          <a:xfrm>
            <a:off x="3455987" y="4173537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bg object 106"/>
          <p:cNvSpPr/>
          <p:nvPr/>
        </p:nvSpPr>
        <p:spPr>
          <a:xfrm>
            <a:off x="3455987" y="4494212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bg object 107"/>
          <p:cNvSpPr/>
          <p:nvPr/>
        </p:nvSpPr>
        <p:spPr>
          <a:xfrm>
            <a:off x="3455987" y="4814888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bg object 108"/>
          <p:cNvSpPr/>
          <p:nvPr/>
        </p:nvSpPr>
        <p:spPr>
          <a:xfrm>
            <a:off x="3455987" y="5135563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bg object 109"/>
          <p:cNvSpPr/>
          <p:nvPr/>
        </p:nvSpPr>
        <p:spPr>
          <a:xfrm>
            <a:off x="3455987" y="545782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bg object 110"/>
          <p:cNvSpPr/>
          <p:nvPr/>
        </p:nvSpPr>
        <p:spPr>
          <a:xfrm>
            <a:off x="3455987" y="577850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bg object 111"/>
          <p:cNvSpPr/>
          <p:nvPr/>
        </p:nvSpPr>
        <p:spPr>
          <a:xfrm>
            <a:off x="3455987" y="6099175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bg object 112"/>
          <p:cNvSpPr/>
          <p:nvPr/>
        </p:nvSpPr>
        <p:spPr>
          <a:xfrm>
            <a:off x="3455987" y="6419850"/>
            <a:ext cx="33655" cy="160655"/>
          </a:xfrm>
          <a:custGeom>
            <a:rect l="l" t="t" r="r" b="b"/>
            <a:pathLst>
              <a:path w="33654" h="160654">
                <a:moveTo>
                  <a:pt x="33337" y="160337"/>
                </a:moveTo>
                <a:lnTo>
                  <a:pt x="0" y="160337"/>
                </a:lnTo>
                <a:lnTo>
                  <a:pt x="0" y="0"/>
                </a:lnTo>
                <a:lnTo>
                  <a:pt x="33337" y="0"/>
                </a:lnTo>
                <a:lnTo>
                  <a:pt x="33337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3" name="bg object 113"/>
          <p:cNvSpPr/>
          <p:nvPr/>
        </p:nvSpPr>
        <p:spPr>
          <a:xfrm>
            <a:off x="3455987" y="6740525"/>
            <a:ext cx="33655" cy="81280"/>
          </a:xfrm>
          <a:custGeom>
            <a:rect l="l" t="t" r="r" b="b"/>
            <a:pathLst>
              <a:path w="33654" h="81279">
                <a:moveTo>
                  <a:pt x="33337" y="80962"/>
                </a:moveTo>
                <a:lnTo>
                  <a:pt x="0" y="80962"/>
                </a:lnTo>
                <a:lnTo>
                  <a:pt x="0" y="0"/>
                </a:lnTo>
                <a:lnTo>
                  <a:pt x="33337" y="0"/>
                </a:lnTo>
                <a:lnTo>
                  <a:pt x="33337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bg object 114"/>
          <p:cNvSpPr/>
          <p:nvPr/>
        </p:nvSpPr>
        <p:spPr>
          <a:xfrm>
            <a:off x="417195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bg object 115"/>
          <p:cNvSpPr/>
          <p:nvPr/>
        </p:nvSpPr>
        <p:spPr>
          <a:xfrm>
            <a:off x="417195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6" name="bg object 116"/>
          <p:cNvSpPr/>
          <p:nvPr/>
        </p:nvSpPr>
        <p:spPr>
          <a:xfrm>
            <a:off x="4171950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7" name="bg object 117"/>
          <p:cNvSpPr/>
          <p:nvPr/>
        </p:nvSpPr>
        <p:spPr>
          <a:xfrm>
            <a:off x="417195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bg object 118"/>
          <p:cNvSpPr/>
          <p:nvPr/>
        </p:nvSpPr>
        <p:spPr>
          <a:xfrm>
            <a:off x="417195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bg object 119"/>
          <p:cNvSpPr/>
          <p:nvPr/>
        </p:nvSpPr>
        <p:spPr>
          <a:xfrm>
            <a:off x="417195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bg object 120"/>
          <p:cNvSpPr/>
          <p:nvPr/>
        </p:nvSpPr>
        <p:spPr>
          <a:xfrm>
            <a:off x="417195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bg object 121"/>
          <p:cNvSpPr/>
          <p:nvPr/>
        </p:nvSpPr>
        <p:spPr>
          <a:xfrm>
            <a:off x="41719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bg object 122"/>
          <p:cNvSpPr/>
          <p:nvPr/>
        </p:nvSpPr>
        <p:spPr>
          <a:xfrm>
            <a:off x="41719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bg object 123"/>
          <p:cNvSpPr/>
          <p:nvPr/>
        </p:nvSpPr>
        <p:spPr>
          <a:xfrm>
            <a:off x="41719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bg object 124"/>
          <p:cNvSpPr/>
          <p:nvPr/>
        </p:nvSpPr>
        <p:spPr>
          <a:xfrm>
            <a:off x="41719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bg object 125"/>
          <p:cNvSpPr/>
          <p:nvPr/>
        </p:nvSpPr>
        <p:spPr>
          <a:xfrm>
            <a:off x="41719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bg object 126"/>
          <p:cNvSpPr/>
          <p:nvPr/>
        </p:nvSpPr>
        <p:spPr>
          <a:xfrm>
            <a:off x="41719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bg object 127"/>
          <p:cNvSpPr/>
          <p:nvPr/>
        </p:nvSpPr>
        <p:spPr>
          <a:xfrm>
            <a:off x="41719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8" name="bg object 128"/>
          <p:cNvSpPr/>
          <p:nvPr/>
        </p:nvSpPr>
        <p:spPr>
          <a:xfrm>
            <a:off x="41719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9" name="bg object 129"/>
          <p:cNvSpPr/>
          <p:nvPr/>
        </p:nvSpPr>
        <p:spPr>
          <a:xfrm>
            <a:off x="41719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bg object 130"/>
          <p:cNvSpPr/>
          <p:nvPr/>
        </p:nvSpPr>
        <p:spPr>
          <a:xfrm>
            <a:off x="41719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1" name="bg object 131"/>
          <p:cNvSpPr/>
          <p:nvPr/>
        </p:nvSpPr>
        <p:spPr>
          <a:xfrm>
            <a:off x="41719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bg object 132"/>
          <p:cNvSpPr/>
          <p:nvPr/>
        </p:nvSpPr>
        <p:spPr>
          <a:xfrm>
            <a:off x="41719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3" name="bg object 133"/>
          <p:cNvSpPr/>
          <p:nvPr/>
        </p:nvSpPr>
        <p:spPr>
          <a:xfrm>
            <a:off x="41719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bg object 134"/>
          <p:cNvSpPr/>
          <p:nvPr/>
        </p:nvSpPr>
        <p:spPr>
          <a:xfrm>
            <a:off x="41719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5" name="bg object 135"/>
          <p:cNvSpPr/>
          <p:nvPr/>
        </p:nvSpPr>
        <p:spPr>
          <a:xfrm>
            <a:off x="41719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bg object 136"/>
          <p:cNvSpPr/>
          <p:nvPr/>
        </p:nvSpPr>
        <p:spPr>
          <a:xfrm>
            <a:off x="4878387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bg object 137"/>
          <p:cNvSpPr/>
          <p:nvPr/>
        </p:nvSpPr>
        <p:spPr>
          <a:xfrm>
            <a:off x="4878387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bg object 138"/>
          <p:cNvSpPr/>
          <p:nvPr/>
        </p:nvSpPr>
        <p:spPr>
          <a:xfrm>
            <a:off x="4878387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9" name="bg object 139"/>
          <p:cNvSpPr/>
          <p:nvPr/>
        </p:nvSpPr>
        <p:spPr>
          <a:xfrm>
            <a:off x="4878387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0" name="bg object 140"/>
          <p:cNvSpPr/>
          <p:nvPr/>
        </p:nvSpPr>
        <p:spPr>
          <a:xfrm>
            <a:off x="4878387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1" name="bg object 141"/>
          <p:cNvSpPr/>
          <p:nvPr/>
        </p:nvSpPr>
        <p:spPr>
          <a:xfrm>
            <a:off x="4878387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bg object 142"/>
          <p:cNvSpPr/>
          <p:nvPr/>
        </p:nvSpPr>
        <p:spPr>
          <a:xfrm>
            <a:off x="4878387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3" name="bg object 143"/>
          <p:cNvSpPr/>
          <p:nvPr/>
        </p:nvSpPr>
        <p:spPr>
          <a:xfrm>
            <a:off x="4878387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bg object 144"/>
          <p:cNvSpPr/>
          <p:nvPr/>
        </p:nvSpPr>
        <p:spPr>
          <a:xfrm>
            <a:off x="4878387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5" name="bg object 145"/>
          <p:cNvSpPr/>
          <p:nvPr/>
        </p:nvSpPr>
        <p:spPr>
          <a:xfrm>
            <a:off x="4878387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6" name="bg object 146"/>
          <p:cNvSpPr/>
          <p:nvPr/>
        </p:nvSpPr>
        <p:spPr>
          <a:xfrm>
            <a:off x="4878387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7" name="bg object 147"/>
          <p:cNvSpPr/>
          <p:nvPr/>
        </p:nvSpPr>
        <p:spPr>
          <a:xfrm>
            <a:off x="4878387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8" name="bg object 148"/>
          <p:cNvSpPr/>
          <p:nvPr/>
        </p:nvSpPr>
        <p:spPr>
          <a:xfrm>
            <a:off x="4878387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9" name="bg object 149"/>
          <p:cNvSpPr/>
          <p:nvPr/>
        </p:nvSpPr>
        <p:spPr>
          <a:xfrm>
            <a:off x="4878387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bg object 150"/>
          <p:cNvSpPr/>
          <p:nvPr/>
        </p:nvSpPr>
        <p:spPr>
          <a:xfrm>
            <a:off x="4878387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1" name="bg object 151"/>
          <p:cNvSpPr/>
          <p:nvPr/>
        </p:nvSpPr>
        <p:spPr>
          <a:xfrm>
            <a:off x="4878387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bg object 152"/>
          <p:cNvSpPr/>
          <p:nvPr/>
        </p:nvSpPr>
        <p:spPr>
          <a:xfrm>
            <a:off x="4878387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3" name="bg object 153"/>
          <p:cNvSpPr/>
          <p:nvPr/>
        </p:nvSpPr>
        <p:spPr>
          <a:xfrm>
            <a:off x="4878387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4" name="bg object 154"/>
          <p:cNvSpPr/>
          <p:nvPr/>
        </p:nvSpPr>
        <p:spPr>
          <a:xfrm>
            <a:off x="4878387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5" name="bg object 155"/>
          <p:cNvSpPr/>
          <p:nvPr/>
        </p:nvSpPr>
        <p:spPr>
          <a:xfrm>
            <a:off x="4878387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bg object 156"/>
          <p:cNvSpPr/>
          <p:nvPr/>
        </p:nvSpPr>
        <p:spPr>
          <a:xfrm>
            <a:off x="4878387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7" name="bg object 157"/>
          <p:cNvSpPr/>
          <p:nvPr/>
        </p:nvSpPr>
        <p:spPr>
          <a:xfrm>
            <a:off x="4878387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8" name="bg object 158"/>
          <p:cNvSpPr/>
          <p:nvPr/>
        </p:nvSpPr>
        <p:spPr>
          <a:xfrm>
            <a:off x="5584825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9" name="bg object 159"/>
          <p:cNvSpPr/>
          <p:nvPr/>
        </p:nvSpPr>
        <p:spPr>
          <a:xfrm>
            <a:off x="5584825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0" name="bg object 160"/>
          <p:cNvSpPr/>
          <p:nvPr/>
        </p:nvSpPr>
        <p:spPr>
          <a:xfrm>
            <a:off x="5584825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1" name="bg object 161"/>
          <p:cNvSpPr/>
          <p:nvPr/>
        </p:nvSpPr>
        <p:spPr>
          <a:xfrm>
            <a:off x="5584825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2" name="bg object 162"/>
          <p:cNvSpPr/>
          <p:nvPr/>
        </p:nvSpPr>
        <p:spPr>
          <a:xfrm>
            <a:off x="5584825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3" name="bg object 163"/>
          <p:cNvSpPr/>
          <p:nvPr/>
        </p:nvSpPr>
        <p:spPr>
          <a:xfrm>
            <a:off x="5584825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4" name="bg object 164"/>
          <p:cNvSpPr/>
          <p:nvPr/>
        </p:nvSpPr>
        <p:spPr>
          <a:xfrm>
            <a:off x="5584825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5" name="bg object 165"/>
          <p:cNvSpPr/>
          <p:nvPr/>
        </p:nvSpPr>
        <p:spPr>
          <a:xfrm>
            <a:off x="558482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6" name="bg object 166"/>
          <p:cNvSpPr/>
          <p:nvPr/>
        </p:nvSpPr>
        <p:spPr>
          <a:xfrm>
            <a:off x="558482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7" name="bg object 167"/>
          <p:cNvSpPr/>
          <p:nvPr/>
        </p:nvSpPr>
        <p:spPr>
          <a:xfrm>
            <a:off x="558482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8" name="bg object 168"/>
          <p:cNvSpPr/>
          <p:nvPr/>
        </p:nvSpPr>
        <p:spPr>
          <a:xfrm>
            <a:off x="558482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9" name="bg object 169"/>
          <p:cNvSpPr/>
          <p:nvPr/>
        </p:nvSpPr>
        <p:spPr>
          <a:xfrm>
            <a:off x="558482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0" name="bg object 170"/>
          <p:cNvSpPr/>
          <p:nvPr/>
        </p:nvSpPr>
        <p:spPr>
          <a:xfrm>
            <a:off x="558482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1" name="bg object 171"/>
          <p:cNvSpPr/>
          <p:nvPr/>
        </p:nvSpPr>
        <p:spPr>
          <a:xfrm>
            <a:off x="558482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2" name="bg object 172"/>
          <p:cNvSpPr/>
          <p:nvPr/>
        </p:nvSpPr>
        <p:spPr>
          <a:xfrm>
            <a:off x="558482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3" name="bg object 173"/>
          <p:cNvSpPr/>
          <p:nvPr/>
        </p:nvSpPr>
        <p:spPr>
          <a:xfrm>
            <a:off x="558482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4" name="bg object 174"/>
          <p:cNvSpPr/>
          <p:nvPr/>
        </p:nvSpPr>
        <p:spPr>
          <a:xfrm>
            <a:off x="558482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5" name="bg object 175"/>
          <p:cNvSpPr/>
          <p:nvPr/>
        </p:nvSpPr>
        <p:spPr>
          <a:xfrm>
            <a:off x="558482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6" name="bg object 176"/>
          <p:cNvSpPr/>
          <p:nvPr/>
        </p:nvSpPr>
        <p:spPr>
          <a:xfrm>
            <a:off x="558482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7" name="bg object 177"/>
          <p:cNvSpPr/>
          <p:nvPr/>
        </p:nvSpPr>
        <p:spPr>
          <a:xfrm>
            <a:off x="558482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8" name="bg object 178"/>
          <p:cNvSpPr/>
          <p:nvPr/>
        </p:nvSpPr>
        <p:spPr>
          <a:xfrm>
            <a:off x="558482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9" name="bg object 179"/>
          <p:cNvSpPr/>
          <p:nvPr/>
        </p:nvSpPr>
        <p:spPr>
          <a:xfrm>
            <a:off x="558482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0" name="bg object 180"/>
          <p:cNvSpPr/>
          <p:nvPr/>
        </p:nvSpPr>
        <p:spPr>
          <a:xfrm>
            <a:off x="6299200" y="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1" name="bg object 181"/>
          <p:cNvSpPr/>
          <p:nvPr/>
        </p:nvSpPr>
        <p:spPr>
          <a:xfrm>
            <a:off x="6299200" y="320675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2" name="bg object 182"/>
          <p:cNvSpPr/>
          <p:nvPr/>
        </p:nvSpPr>
        <p:spPr>
          <a:xfrm>
            <a:off x="6299200" y="642408"/>
            <a:ext cx="31750" cy="161290"/>
          </a:xfrm>
          <a:custGeom>
            <a:rect l="l" t="t" r="r" b="b"/>
            <a:pathLst>
              <a:path w="31750" h="161290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3" name="bg object 183"/>
          <p:cNvSpPr/>
          <p:nvPr/>
        </p:nvSpPr>
        <p:spPr>
          <a:xfrm>
            <a:off x="6299200" y="96361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4" name="bg object 184"/>
          <p:cNvSpPr/>
          <p:nvPr/>
        </p:nvSpPr>
        <p:spPr>
          <a:xfrm>
            <a:off x="6299200" y="128428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5" name="bg object 185"/>
          <p:cNvSpPr/>
          <p:nvPr/>
        </p:nvSpPr>
        <p:spPr>
          <a:xfrm>
            <a:off x="6299200" y="1604962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6" name="bg object 186"/>
          <p:cNvSpPr/>
          <p:nvPr/>
        </p:nvSpPr>
        <p:spPr>
          <a:xfrm>
            <a:off x="6299200" y="1925637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7" name="bg object 187"/>
          <p:cNvSpPr/>
          <p:nvPr/>
        </p:nvSpPr>
        <p:spPr>
          <a:xfrm>
            <a:off x="629920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8" name="bg object 188"/>
          <p:cNvSpPr/>
          <p:nvPr/>
        </p:nvSpPr>
        <p:spPr>
          <a:xfrm>
            <a:off x="629920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9" name="bg object 189"/>
          <p:cNvSpPr/>
          <p:nvPr/>
        </p:nvSpPr>
        <p:spPr>
          <a:xfrm>
            <a:off x="629920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0" name="bg object 190"/>
          <p:cNvSpPr/>
          <p:nvPr/>
        </p:nvSpPr>
        <p:spPr>
          <a:xfrm>
            <a:off x="629920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1" name="bg object 191"/>
          <p:cNvSpPr/>
          <p:nvPr/>
        </p:nvSpPr>
        <p:spPr>
          <a:xfrm>
            <a:off x="629920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2" name="bg object 192"/>
          <p:cNvSpPr/>
          <p:nvPr/>
        </p:nvSpPr>
        <p:spPr>
          <a:xfrm>
            <a:off x="629920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3" name="bg object 193"/>
          <p:cNvSpPr/>
          <p:nvPr/>
        </p:nvSpPr>
        <p:spPr>
          <a:xfrm>
            <a:off x="629920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4" name="bg object 194"/>
          <p:cNvSpPr/>
          <p:nvPr/>
        </p:nvSpPr>
        <p:spPr>
          <a:xfrm>
            <a:off x="629920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5" name="bg object 195"/>
          <p:cNvSpPr/>
          <p:nvPr/>
        </p:nvSpPr>
        <p:spPr>
          <a:xfrm>
            <a:off x="629920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6" name="bg object 196"/>
          <p:cNvSpPr/>
          <p:nvPr/>
        </p:nvSpPr>
        <p:spPr>
          <a:xfrm>
            <a:off x="629920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7" name="bg object 197"/>
          <p:cNvSpPr/>
          <p:nvPr/>
        </p:nvSpPr>
        <p:spPr>
          <a:xfrm>
            <a:off x="629920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8" name="bg object 198"/>
          <p:cNvSpPr/>
          <p:nvPr/>
        </p:nvSpPr>
        <p:spPr>
          <a:xfrm>
            <a:off x="629920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9" name="bg object 199"/>
          <p:cNvSpPr/>
          <p:nvPr/>
        </p:nvSpPr>
        <p:spPr>
          <a:xfrm>
            <a:off x="629920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0" name="bg object 200"/>
          <p:cNvSpPr/>
          <p:nvPr/>
        </p:nvSpPr>
        <p:spPr>
          <a:xfrm>
            <a:off x="629920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1" name="bg object 201"/>
          <p:cNvSpPr/>
          <p:nvPr/>
        </p:nvSpPr>
        <p:spPr>
          <a:xfrm>
            <a:off x="629920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2" name="bg object 202"/>
          <p:cNvSpPr/>
          <p:nvPr/>
        </p:nvSpPr>
        <p:spPr>
          <a:xfrm>
            <a:off x="7005638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3" name="bg object 203"/>
          <p:cNvSpPr/>
          <p:nvPr/>
        </p:nvSpPr>
        <p:spPr>
          <a:xfrm>
            <a:off x="7005638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4" name="bg object 204"/>
          <p:cNvSpPr/>
          <p:nvPr/>
        </p:nvSpPr>
        <p:spPr>
          <a:xfrm>
            <a:off x="7005638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5" name="bg object 205"/>
          <p:cNvSpPr/>
          <p:nvPr/>
        </p:nvSpPr>
        <p:spPr>
          <a:xfrm>
            <a:off x="7005638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6" name="bg object 206"/>
          <p:cNvSpPr/>
          <p:nvPr/>
        </p:nvSpPr>
        <p:spPr>
          <a:xfrm>
            <a:off x="7005638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7" name="bg object 207"/>
          <p:cNvSpPr/>
          <p:nvPr/>
        </p:nvSpPr>
        <p:spPr>
          <a:xfrm>
            <a:off x="7005638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8" name="bg object 208"/>
          <p:cNvSpPr/>
          <p:nvPr/>
        </p:nvSpPr>
        <p:spPr>
          <a:xfrm>
            <a:off x="7005638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9" name="bg object 209"/>
          <p:cNvSpPr/>
          <p:nvPr/>
        </p:nvSpPr>
        <p:spPr>
          <a:xfrm>
            <a:off x="7005638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0" name="bg object 210"/>
          <p:cNvSpPr/>
          <p:nvPr/>
        </p:nvSpPr>
        <p:spPr>
          <a:xfrm>
            <a:off x="7005638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1" name="bg object 211"/>
          <p:cNvSpPr/>
          <p:nvPr/>
        </p:nvSpPr>
        <p:spPr>
          <a:xfrm>
            <a:off x="7005638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2" name="bg object 212"/>
          <p:cNvSpPr/>
          <p:nvPr/>
        </p:nvSpPr>
        <p:spPr>
          <a:xfrm>
            <a:off x="7005638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3" name="bg object 213"/>
          <p:cNvSpPr/>
          <p:nvPr/>
        </p:nvSpPr>
        <p:spPr>
          <a:xfrm>
            <a:off x="7005638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4" name="bg object 214"/>
          <p:cNvSpPr/>
          <p:nvPr/>
        </p:nvSpPr>
        <p:spPr>
          <a:xfrm>
            <a:off x="7005638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5" name="bg object 215"/>
          <p:cNvSpPr/>
          <p:nvPr/>
        </p:nvSpPr>
        <p:spPr>
          <a:xfrm>
            <a:off x="7005638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6" name="bg object 216"/>
          <p:cNvSpPr/>
          <p:nvPr/>
        </p:nvSpPr>
        <p:spPr>
          <a:xfrm>
            <a:off x="7005638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7" name="bg object 217"/>
          <p:cNvSpPr/>
          <p:nvPr/>
        </p:nvSpPr>
        <p:spPr>
          <a:xfrm>
            <a:off x="7712075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8" name="bg object 218"/>
          <p:cNvSpPr/>
          <p:nvPr/>
        </p:nvSpPr>
        <p:spPr>
          <a:xfrm>
            <a:off x="7712075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9" name="bg object 219"/>
          <p:cNvSpPr/>
          <p:nvPr/>
        </p:nvSpPr>
        <p:spPr>
          <a:xfrm>
            <a:off x="7712075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0" name="bg object 220"/>
          <p:cNvSpPr/>
          <p:nvPr/>
        </p:nvSpPr>
        <p:spPr>
          <a:xfrm>
            <a:off x="7712075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1" name="bg object 221"/>
          <p:cNvSpPr/>
          <p:nvPr/>
        </p:nvSpPr>
        <p:spPr>
          <a:xfrm>
            <a:off x="7712075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2" name="bg object 222"/>
          <p:cNvSpPr/>
          <p:nvPr/>
        </p:nvSpPr>
        <p:spPr>
          <a:xfrm>
            <a:off x="7712075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3" name="bg object 223"/>
          <p:cNvSpPr/>
          <p:nvPr/>
        </p:nvSpPr>
        <p:spPr>
          <a:xfrm>
            <a:off x="7712075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4" name="bg object 224"/>
          <p:cNvSpPr/>
          <p:nvPr/>
        </p:nvSpPr>
        <p:spPr>
          <a:xfrm>
            <a:off x="7712075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5" name="bg object 225"/>
          <p:cNvSpPr/>
          <p:nvPr/>
        </p:nvSpPr>
        <p:spPr>
          <a:xfrm>
            <a:off x="7712075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6" name="bg object 226"/>
          <p:cNvSpPr/>
          <p:nvPr/>
        </p:nvSpPr>
        <p:spPr>
          <a:xfrm>
            <a:off x="7712075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7" name="bg object 227"/>
          <p:cNvSpPr/>
          <p:nvPr/>
        </p:nvSpPr>
        <p:spPr>
          <a:xfrm>
            <a:off x="7712075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8" name="bg object 228"/>
          <p:cNvSpPr/>
          <p:nvPr/>
        </p:nvSpPr>
        <p:spPr>
          <a:xfrm>
            <a:off x="7712075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9" name="bg object 229"/>
          <p:cNvSpPr/>
          <p:nvPr/>
        </p:nvSpPr>
        <p:spPr>
          <a:xfrm>
            <a:off x="7712075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0" name="bg object 230"/>
          <p:cNvSpPr/>
          <p:nvPr/>
        </p:nvSpPr>
        <p:spPr>
          <a:xfrm>
            <a:off x="7712075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1" name="bg object 231"/>
          <p:cNvSpPr/>
          <p:nvPr/>
        </p:nvSpPr>
        <p:spPr>
          <a:xfrm>
            <a:off x="7712075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2" name="bg object 232"/>
          <p:cNvSpPr/>
          <p:nvPr/>
        </p:nvSpPr>
        <p:spPr>
          <a:xfrm>
            <a:off x="8426450" y="2246312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3" name="bg object 233"/>
          <p:cNvSpPr/>
          <p:nvPr/>
        </p:nvSpPr>
        <p:spPr>
          <a:xfrm>
            <a:off x="8426450" y="2568046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4" name="bg object 234"/>
          <p:cNvSpPr/>
          <p:nvPr/>
        </p:nvSpPr>
        <p:spPr>
          <a:xfrm>
            <a:off x="8426450" y="2889250"/>
            <a:ext cx="31750" cy="160655"/>
          </a:xfrm>
          <a:custGeom>
            <a:rect l="l" t="t" r="r" b="b"/>
            <a:pathLst>
              <a:path w="31750" h="160655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5" name="bg object 235"/>
          <p:cNvSpPr/>
          <p:nvPr/>
        </p:nvSpPr>
        <p:spPr>
          <a:xfrm>
            <a:off x="8426450" y="32099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6" name="bg object 236"/>
          <p:cNvSpPr/>
          <p:nvPr/>
        </p:nvSpPr>
        <p:spPr>
          <a:xfrm>
            <a:off x="8426450" y="3530600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7" name="bg object 237"/>
          <p:cNvSpPr/>
          <p:nvPr/>
        </p:nvSpPr>
        <p:spPr>
          <a:xfrm>
            <a:off x="8426450" y="3852333"/>
            <a:ext cx="31750" cy="161290"/>
          </a:xfrm>
          <a:custGeom>
            <a:rect l="l" t="t" r="r" b="b"/>
            <a:pathLst>
              <a:path w="31750" h="161289">
                <a:moveTo>
                  <a:pt x="31750" y="160866"/>
                </a:moveTo>
                <a:lnTo>
                  <a:pt x="0" y="160866"/>
                </a:lnTo>
                <a:lnTo>
                  <a:pt x="0" y="0"/>
                </a:lnTo>
                <a:lnTo>
                  <a:pt x="31750" y="0"/>
                </a:lnTo>
                <a:lnTo>
                  <a:pt x="31750" y="160866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8" name="bg object 238"/>
          <p:cNvSpPr/>
          <p:nvPr/>
        </p:nvSpPr>
        <p:spPr>
          <a:xfrm>
            <a:off x="8426450" y="4173537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9" name="bg object 239"/>
          <p:cNvSpPr/>
          <p:nvPr/>
        </p:nvSpPr>
        <p:spPr>
          <a:xfrm>
            <a:off x="8426450" y="4494212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0" name="bg object 240"/>
          <p:cNvSpPr/>
          <p:nvPr/>
        </p:nvSpPr>
        <p:spPr>
          <a:xfrm>
            <a:off x="8426450" y="4814888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1" name="bg object 241"/>
          <p:cNvSpPr/>
          <p:nvPr/>
        </p:nvSpPr>
        <p:spPr>
          <a:xfrm>
            <a:off x="8426450" y="5135563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2" name="bg object 242"/>
          <p:cNvPicPr/>
          <p:nvPr/>
        </p:nvPicPr>
        <p:blipFill>
          <a:blip r:embed="rId6"/>
          <a:stretch>
            <a:fillRect/>
          </a:stretch>
        </p:blipFill>
        <p:spPr>
          <a:xfrm>
            <a:off x="1089298" y="3447414"/>
            <a:ext cx="492819" cy="565786"/>
          </a:xfrm>
          <a:prstGeom prst="rect">
            <a:avLst/>
          </a:prstGeom>
        </p:spPr>
      </p:pic>
      <p:sp>
        <p:nvSpPr>
          <p:cNvPr id="243" name="bg object 243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4" name="bg object 24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5" name="bg object 24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6" name="bg object 24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7" name="bg object 24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8" name="bg object 248"/>
          <p:cNvPicPr/>
          <p:nvPr/>
        </p:nvPicPr>
        <p:blipFill>
          <a:blip r:embed="rId7"/>
          <a:stretch>
            <a:fillRect/>
          </a:stretch>
        </p:blipFill>
        <p:spPr>
          <a:xfrm>
            <a:off x="1089298" y="4494212"/>
            <a:ext cx="492819" cy="517808"/>
          </a:xfrm>
          <a:prstGeom prst="rect">
            <a:avLst/>
          </a:prstGeom>
        </p:spPr>
      </p:pic>
      <p:pic>
        <p:nvPicPr>
          <p:cNvPr id="249" name="bg object 249"/>
          <p:cNvPicPr/>
          <p:nvPr/>
        </p:nvPicPr>
        <p:blipFill>
          <a:blip r:embed="rId8"/>
          <a:stretch>
            <a:fillRect/>
          </a:stretch>
        </p:blipFill>
        <p:spPr>
          <a:xfrm>
            <a:off x="1089298" y="5457825"/>
            <a:ext cx="492819" cy="563846"/>
          </a:xfrm>
          <a:prstGeom prst="rect">
            <a:avLst/>
          </a:prstGeom>
        </p:spPr>
      </p:pic>
      <p:pic>
        <p:nvPicPr>
          <p:cNvPr id="250" name="bg object 250"/>
          <p:cNvPicPr/>
          <p:nvPr/>
        </p:nvPicPr>
        <p:blipFill>
          <a:blip r:embed="rId9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251" name="bg object 251"/>
          <p:cNvPicPr/>
          <p:nvPr/>
        </p:nvPicPr>
        <p:blipFill>
          <a:blip r:embed="rId10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252" name="bg object 252"/>
          <p:cNvPicPr/>
          <p:nvPr/>
        </p:nvPicPr>
        <p:blipFill>
          <a:blip r:embed="rId11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30299" y="397351"/>
            <a:ext cx="688340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E4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644332"/>
            <a:ext cx="4635500" cy="2647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1.jpe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10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10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6.png" /><Relationship Id="rId4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7.pn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10.png" /><Relationship Id="rId9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5056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08795" y="1586853"/>
            <a:ext cx="4292600" cy="1524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37210" marR="5080" indent="-525145">
              <a:lnSpc>
                <a:spcPts val="6040"/>
              </a:lnSpc>
            </a:pPr>
            <a:r>
              <a:rPr sz="4800" spc="-10">
                <a:solidFill>
                  <a:srgbClr val="FFFF66"/>
                </a:solidFill>
              </a:rPr>
              <a:t>大学生自我管理之目标管理</a:t>
            </a:r>
            <a:endParaRPr sz="4800"/>
          </a:p>
        </p:txBody>
      </p:sp>
      <p:sp>
        <p:nvSpPr>
          <p:cNvPr id="4" name="object 4"/>
          <p:cNvSpPr txBox="1"/>
          <p:nvPr/>
        </p:nvSpPr>
        <p:spPr>
          <a:xfrm>
            <a:off x="2387361" y="4034938"/>
            <a:ext cx="50546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中原工学院信息商务学院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2300">
              <a:latin typeface="Microsoft JhengHei"/>
              <a:cs typeface="Microsoft JhengHei"/>
            </a:endParaRPr>
          </a:p>
          <a:p>
            <a:pPr marR="847725" algn="ctr">
              <a:lnSpc>
                <a:spcPct val="100000"/>
              </a:lnSpc>
              <a:tabLst>
                <a:tab pos="2073275"/>
              </a:tabLst>
            </a:pPr>
            <a:r>
              <a:rPr sz="3600" b="1">
                <a:solidFill>
                  <a:srgbClr val="FFFFFF"/>
                </a:solidFill>
                <a:latin typeface="Verdana"/>
                <a:cs typeface="Verdana"/>
              </a:rPr>
              <a:t>2010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年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3600" b="1">
                <a:solidFill>
                  <a:srgbClr val="FFFFFF"/>
                </a:solidFill>
                <a:latin typeface="Verdana"/>
                <a:cs typeface="Verdana"/>
              </a:rPr>
              <a:t>5</a:t>
            </a:r>
            <a:r>
              <a:rPr sz="3600" b="1" spc="5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月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05638" y="-578"/>
            <a:ext cx="2139749" cy="208655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13025" y="419020"/>
            <a:ext cx="3911600" cy="80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100" b="0" spc="-10">
                <a:latin typeface="宋体"/>
                <a:cs typeface="宋体"/>
              </a:rPr>
              <a:t>目标管理问卷</a:t>
            </a:r>
            <a:endParaRPr sz="51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4860" y="1527175"/>
            <a:ext cx="78994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1805" marR="561975" algn="ctr">
              <a:lnSpc>
                <a:spcPct val="120000"/>
              </a:lnSpc>
              <a:spcBef>
                <a:spcPts val="100"/>
              </a:spcBef>
            </a:pPr>
            <a:r>
              <a:rPr sz="4000" b="1">
                <a:latin typeface="Microsoft JhengHei"/>
                <a:cs typeface="Microsoft JhengHei"/>
              </a:rPr>
              <a:t>请同学们用</a:t>
            </a:r>
            <a:r>
              <a:rPr sz="4000" b="1" spc="-409">
                <a:latin typeface="Microsoft JhengHei"/>
                <a:cs typeface="Microsoft JhengHei"/>
              </a:rPr>
              <a:t>6</a:t>
            </a:r>
            <a:r>
              <a:rPr sz="4000" b="1" spc="-10">
                <a:latin typeface="Microsoft JhengHei"/>
                <a:cs typeface="Microsoft JhengHei"/>
              </a:rPr>
              <a:t>分钟时间完成问卷</a:t>
            </a:r>
            <a:r>
              <a:rPr sz="4000" b="1">
                <a:latin typeface="Microsoft JhengHei"/>
                <a:cs typeface="Microsoft JhengHei"/>
              </a:rPr>
              <a:t>共</a:t>
            </a:r>
            <a:r>
              <a:rPr sz="4000" b="1" spc="-409">
                <a:latin typeface="Microsoft JhengHei"/>
                <a:cs typeface="Microsoft JhengHei"/>
              </a:rPr>
              <a:t>7</a:t>
            </a:r>
            <a:r>
              <a:rPr sz="4000" b="1" spc="-5">
                <a:latin typeface="Microsoft JhengHei"/>
                <a:cs typeface="Microsoft JhengHei"/>
              </a:rPr>
              <a:t>个问题，每题四个选项</a:t>
            </a:r>
            <a:endParaRPr sz="4000">
              <a:latin typeface="Microsoft JhengHei"/>
              <a:cs typeface="Microsoft JhengHei"/>
            </a:endParaRPr>
          </a:p>
          <a:p>
            <a:pPr marL="156845" algn="ctr">
              <a:lnSpc>
                <a:spcPct val="100000"/>
              </a:lnSpc>
              <a:spcBef>
                <a:spcPts val="725"/>
              </a:spcBef>
            </a:pPr>
            <a:r>
              <a:rPr sz="4000" b="1" spc="-170">
                <a:latin typeface="Microsoft JhengHei"/>
                <a:cs typeface="Microsoft JhengHei"/>
              </a:rPr>
              <a:t>请在适合你的选项字母上打</a:t>
            </a:r>
            <a:r>
              <a:rPr sz="4000" b="1" spc="-825">
                <a:latin typeface="Arial"/>
                <a:cs typeface="Arial"/>
              </a:rPr>
              <a:t>““√””</a:t>
            </a:r>
            <a:endParaRPr sz="4000">
              <a:latin typeface="Arial"/>
              <a:cs typeface="Arial"/>
            </a:endParaRPr>
          </a:p>
          <a:p>
            <a:pPr marR="88900" algn="ctr">
              <a:lnSpc>
                <a:spcPct val="100000"/>
              </a:lnSpc>
              <a:spcBef>
                <a:spcPts val="1195"/>
              </a:spcBef>
            </a:pPr>
            <a:r>
              <a:rPr sz="4000" b="1" spc="-5">
                <a:latin typeface="Microsoft JhengHei"/>
                <a:cs typeface="Microsoft JhengHei"/>
              </a:rPr>
              <a:t>每排一人负责清点发放、检查收回</a:t>
            </a:r>
            <a:endParaRPr sz="4000">
              <a:latin typeface="Microsoft JhengHei"/>
              <a:cs typeface="Microsoft JhengHei"/>
            </a:endParaRPr>
          </a:p>
          <a:p>
            <a:pPr marL="245745" algn="ctr">
              <a:lnSpc>
                <a:spcPct val="100000"/>
              </a:lnSpc>
            </a:pPr>
            <a:r>
              <a:rPr sz="4000" b="1">
                <a:latin typeface="Microsoft JhengHei"/>
                <a:cs typeface="Microsoft JhengHei"/>
              </a:rPr>
              <a:t>回</a:t>
            </a:r>
            <a:endParaRPr sz="40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960"/>
              </a:spcBef>
            </a:pPr>
            <a:r>
              <a:rPr sz="4000">
                <a:latin typeface="宋体"/>
                <a:cs typeface="宋体"/>
              </a:rPr>
              <a:t>（</a:t>
            </a:r>
            <a:r>
              <a:rPr sz="3600">
                <a:latin typeface="宋体"/>
                <a:cs typeface="宋体"/>
              </a:rPr>
              <a:t>请写上班级姓名，相当于课堂点名</a:t>
            </a:r>
            <a:r>
              <a:rPr sz="4000" spc="-50">
                <a:latin typeface="宋体"/>
                <a:cs typeface="宋体"/>
              </a:rPr>
              <a:t>）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05638" y="-578"/>
            <a:ext cx="2139749" cy="208655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13025" y="419020"/>
            <a:ext cx="3911600" cy="80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100" spc="-10"/>
              <a:t>本章主要内容</a:t>
            </a:r>
            <a:endParaRPr sz="5100"/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pc="-5"/>
              <a:t>第一节目标及目标管理</a:t>
            </a: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0066CC"/>
              </a:buClr>
              <a:buFont typeface="Wingdings"/>
              <a:buChar char=""/>
            </a:pPr>
            <a:endParaRPr sz="2850"/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pc="-5"/>
              <a:t>第二节职业生涯与目标管理</a:t>
            </a: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0066CC"/>
              </a:buClr>
              <a:buFont typeface="Wingdings"/>
              <a:buChar char=""/>
            </a:pPr>
            <a:endParaRPr sz="2850"/>
          </a:p>
          <a:p>
            <a:pPr marL="354965" indent="-342265">
              <a:lnSpc>
                <a:spcPct val="100000"/>
              </a:lnSpc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pc="-5"/>
              <a:t>第三节大学毕业的主要去向</a:t>
            </a: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622800" y="6375400"/>
            <a:ext cx="4521200" cy="482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05638" y="-578"/>
            <a:ext cx="2139749" cy="208655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93775" y="419020"/>
            <a:ext cx="7150100" cy="80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100" spc="-5"/>
              <a:t>本章教学安排及考核项目</a:t>
            </a:r>
            <a:endParaRPr sz="5100"/>
          </a:p>
        </p:txBody>
      </p:sp>
      <p:sp>
        <p:nvSpPr>
          <p:cNvPr id="4" name="object 4"/>
          <p:cNvSpPr txBox="1"/>
          <p:nvPr/>
        </p:nvSpPr>
        <p:spPr>
          <a:xfrm>
            <a:off x="547052" y="1607757"/>
            <a:ext cx="7841615" cy="3678554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1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Microsoft JhengHei"/>
                <a:cs typeface="Microsoft JhengHei"/>
              </a:rPr>
              <a:t>一、教学安排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5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3000" b="1">
                <a:latin typeface="Microsoft JhengHei"/>
                <a:cs typeface="Microsoft JhengHei"/>
              </a:rPr>
              <a:t>总学时：</a:t>
            </a:r>
            <a:r>
              <a:rPr sz="3000" b="1">
                <a:latin typeface="Arial"/>
                <a:cs typeface="Arial"/>
              </a:rPr>
              <a:t>4</a:t>
            </a:r>
            <a:r>
              <a:rPr sz="3000" b="1" spc="-25">
                <a:latin typeface="Microsoft JhengHei"/>
                <a:cs typeface="Microsoft JhengHei"/>
              </a:rPr>
              <a:t>学时</a:t>
            </a:r>
            <a:endParaRPr sz="3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2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3000" b="1">
                <a:latin typeface="Microsoft JhengHei"/>
                <a:cs typeface="Microsoft JhengHei"/>
              </a:rPr>
              <a:t>理论教学</a:t>
            </a:r>
            <a:r>
              <a:rPr sz="3000" b="1">
                <a:latin typeface="Arial"/>
                <a:cs typeface="Arial"/>
              </a:rPr>
              <a:t>2</a:t>
            </a:r>
            <a:r>
              <a:rPr sz="3000" b="1" spc="-10">
                <a:latin typeface="Microsoft JhengHei"/>
                <a:cs typeface="Microsoft JhengHei"/>
              </a:rPr>
              <a:t>学时，教师：</a:t>
            </a:r>
            <a:endParaRPr sz="3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72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3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3000" b="1">
                <a:latin typeface="Microsoft JhengHei"/>
                <a:cs typeface="Microsoft JhengHei"/>
              </a:rPr>
              <a:t>调查实践学时</a:t>
            </a:r>
            <a:r>
              <a:rPr sz="3000" b="1">
                <a:latin typeface="Arial"/>
                <a:cs typeface="Arial"/>
              </a:rPr>
              <a:t>2</a:t>
            </a:r>
            <a:r>
              <a:rPr sz="3000" b="1" spc="-10">
                <a:latin typeface="Microsoft JhengHei"/>
                <a:cs typeface="Microsoft JhengHei"/>
              </a:rPr>
              <a:t>学时，教师：</a:t>
            </a:r>
            <a:endParaRPr sz="3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84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Microsoft JhengHei"/>
                <a:cs typeface="Microsoft JhengHei"/>
              </a:rPr>
              <a:t>二、考核项目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作品：</a:t>
            </a:r>
            <a:endParaRPr sz="2800">
              <a:latin typeface="Microsoft JhengHei"/>
              <a:cs typeface="Microsoft JhengHei"/>
            </a:endParaRPr>
          </a:p>
          <a:p>
            <a:pPr marL="438784">
              <a:lnSpc>
                <a:spcPct val="100000"/>
              </a:lnSpc>
              <a:spcBef>
                <a:spcPts val="509"/>
              </a:spcBef>
            </a:pPr>
            <a:r>
              <a:rPr sz="2800" b="1">
                <a:latin typeface="Microsoft JhengHei"/>
                <a:cs typeface="Microsoft JhengHei"/>
              </a:rPr>
              <a:t>大学生目标管理报告</a:t>
            </a:r>
            <a:r>
              <a:rPr sz="2800" b="1" spc="-10">
                <a:latin typeface="Microsoft JhengHei"/>
                <a:cs typeface="Microsoft JhengHei"/>
              </a:rPr>
              <a:t>（</a:t>
            </a:r>
            <a:r>
              <a:rPr sz="2800" b="1" spc="-10">
                <a:latin typeface="Arial"/>
                <a:cs typeface="Arial"/>
              </a:rPr>
              <a:t>09102</a:t>
            </a:r>
            <a:r>
              <a:rPr sz="2800" b="1">
                <a:latin typeface="Microsoft JhengHei"/>
                <a:cs typeface="Microsoft JhengHei"/>
              </a:rPr>
              <a:t>学期不要求完成</a:t>
            </a:r>
            <a:r>
              <a:rPr sz="2800" b="1" spc="-50"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05638" y="-578"/>
            <a:ext cx="2139749" cy="208655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78125" y="585152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第一节目标及目标管理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8340" y="1587292"/>
            <a:ext cx="6256020" cy="253809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5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5">
                <a:latin typeface="Microsoft JhengHei"/>
                <a:cs typeface="Microsoft JhengHei"/>
              </a:rPr>
              <a:t>一、目标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1</a:t>
            </a:r>
            <a:r>
              <a:rPr sz="2800" b="1" spc="-5">
                <a:latin typeface="Microsoft JhengHei"/>
                <a:cs typeface="Microsoft JhengHei"/>
              </a:rPr>
              <a:t>、定义：目标是对要实现结果的说明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83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Microsoft JhengHei"/>
                <a:cs typeface="Microsoft JhengHei"/>
              </a:rPr>
              <a:t>二、目标管理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09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1</a:t>
            </a:r>
            <a:r>
              <a:rPr sz="2800" b="1" spc="-10">
                <a:latin typeface="Microsoft JhengHei"/>
                <a:cs typeface="Microsoft JhengHei"/>
              </a:rPr>
              <a:t>、广义的目标管理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、个人目标管理（本章讨论内容</a:t>
            </a:r>
            <a:r>
              <a:rPr sz="2800" b="1" spc="-50"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041900" y="-578"/>
            <a:ext cx="4104004" cy="6450965"/>
            <a:chOff x="5041900" y="-578"/>
            <a:chExt cx="4104004" cy="645096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041900" y="1625599"/>
              <a:ext cx="3992562" cy="4824412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422525" y="585152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第二节职业生涯与目标管理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8339" y="1184067"/>
            <a:ext cx="4279900" cy="384111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5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一、职业生涯与目标管理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Arial"/>
                <a:cs typeface="Arial"/>
              </a:rPr>
              <a:t>1.</a:t>
            </a:r>
            <a:r>
              <a:rPr sz="2800" b="1" spc="-10">
                <a:latin typeface="Microsoft JhengHei"/>
                <a:cs typeface="Microsoft JhengHei"/>
              </a:rPr>
              <a:t>人生的目标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20"/>
              </a:spcBef>
              <a:buClr>
                <a:srgbClr val="0066CC"/>
              </a:buClr>
              <a:buSzPct val="102500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000" b="1" spc="-5">
                <a:latin typeface="Microsoft JhengHei"/>
                <a:cs typeface="Microsoft JhengHei"/>
              </a:rPr>
              <a:t>案例：清华食堂里的外语高手</a:t>
            </a:r>
            <a:endParaRPr sz="2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3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Arial"/>
                <a:cs typeface="Arial"/>
              </a:rPr>
              <a:t>2.</a:t>
            </a:r>
            <a:r>
              <a:rPr sz="2800" b="1" spc="-10">
                <a:latin typeface="Microsoft JhengHei"/>
                <a:cs typeface="Microsoft JhengHei"/>
              </a:rPr>
              <a:t>目标和人生的关系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</a:t>
            </a:r>
            <a:r>
              <a:rPr sz="2800" b="1">
                <a:latin typeface="Arial"/>
                <a:cs typeface="Arial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）一个例子</a:t>
            </a:r>
            <a:r>
              <a:rPr sz="2800" b="1" spc="-25">
                <a:latin typeface="Arial"/>
                <a:cs typeface="Arial"/>
              </a:rPr>
              <a:t>——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835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拿破仑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09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</a:t>
            </a:r>
            <a:r>
              <a:rPr sz="2800" b="1">
                <a:latin typeface="Arial"/>
                <a:cs typeface="Arial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）</a:t>
            </a:r>
            <a:r>
              <a:rPr sz="2800" b="1" spc="-10">
                <a:latin typeface="Microsoft JhengHei"/>
                <a:cs typeface="Microsoft JhengHei"/>
              </a:rPr>
              <a:t>另一个相反的例子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</a:pPr>
            <a:r>
              <a:rPr sz="2800" b="1">
                <a:latin typeface="Arial"/>
                <a:cs typeface="Arial"/>
              </a:rPr>
              <a:t>——</a:t>
            </a:r>
            <a:r>
              <a:rPr sz="2800" b="1" spc="-20">
                <a:latin typeface="Microsoft JhengHei"/>
                <a:cs typeface="Microsoft JhengHei"/>
              </a:rPr>
              <a:t>张无忌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298" y="3447414"/>
            <a:ext cx="492819" cy="56578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89298" y="4494212"/>
            <a:ext cx="492819" cy="51780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089298" y="5457825"/>
            <a:ext cx="492819" cy="56384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4864100" y="-578"/>
            <a:ext cx="4281805" cy="6162040"/>
            <a:chOff x="4864100" y="-578"/>
            <a:chExt cx="4281805" cy="6162040"/>
          </a:xfrm>
        </p:grpSpPr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864100" y="1409700"/>
              <a:ext cx="4008438" cy="475138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88339" y="637739"/>
            <a:ext cx="3510279" cy="104330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1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Arial"/>
                <a:cs typeface="Arial"/>
              </a:rPr>
              <a:t>3.</a:t>
            </a:r>
            <a:r>
              <a:rPr sz="2800" b="1" spc="-10">
                <a:latin typeface="Microsoft JhengHei"/>
                <a:cs typeface="Microsoft JhengHei"/>
              </a:rPr>
              <a:t>目标与空想的区别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4965"/>
                <a:tab pos="355600"/>
              </a:tabLst>
            </a:pPr>
            <a:r>
              <a:rPr sz="2800" b="1" spc="-10">
                <a:latin typeface="Arial"/>
                <a:cs typeface="Arial"/>
              </a:rPr>
              <a:t>4.</a:t>
            </a:r>
            <a:r>
              <a:rPr sz="2800" b="1" spc="-10">
                <a:latin typeface="Microsoft JhengHei"/>
                <a:cs typeface="Microsoft JhengHei"/>
              </a:rPr>
              <a:t>目标设定的程度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4622800" y="6375400"/>
            <a:ext cx="4521200" cy="482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298" y="3447414"/>
            <a:ext cx="492819" cy="565786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89298" y="4494212"/>
            <a:ext cx="492819" cy="51780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089298" y="5457825"/>
            <a:ext cx="492819" cy="56384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7005638" y="-578"/>
            <a:ext cx="2139749" cy="208655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/>
          <a:stretch>
            <a:fillRect/>
          </a:stretch>
        </p:blipFill>
        <p:spPr>
          <a:xfrm>
            <a:off x="900112" y="549275"/>
            <a:ext cx="3962400" cy="2286000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535939" y="3831590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latin typeface="Microsoft JhengHei"/>
                <a:cs typeface="Microsoft JhengHei"/>
              </a:rPr>
              <a:t>高尚的才能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97839" y="1421130"/>
            <a:ext cx="7412990" cy="2447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101590" indent="-631190">
              <a:lnSpc>
                <a:spcPts val="3760"/>
              </a:lnSpc>
              <a:buSzPct val="143055"/>
              <a:buFont typeface="Wingdings"/>
              <a:buChar char=""/>
              <a:tabLst>
                <a:tab pos="5102225"/>
              </a:tabLst>
            </a:pPr>
            <a:r>
              <a:rPr sz="3600" b="1" spc="-20">
                <a:latin typeface="Microsoft JhengHei"/>
                <a:cs typeface="Microsoft JhengHei"/>
              </a:rPr>
              <a:t>自己的</a:t>
            </a:r>
            <a:endParaRPr sz="3600">
              <a:latin typeface="Microsoft JhengHei"/>
              <a:cs typeface="Microsoft JhengHei"/>
            </a:endParaRPr>
          </a:p>
          <a:p>
            <a:pPr marL="5101590" indent="-631190">
              <a:lnSpc>
                <a:spcPts val="4320"/>
              </a:lnSpc>
              <a:buSzPct val="143055"/>
              <a:buFont typeface="Wingdings"/>
              <a:buChar char=""/>
              <a:tabLst>
                <a:tab pos="5102225"/>
              </a:tabLst>
            </a:pPr>
            <a:r>
              <a:rPr sz="3600" b="1" spc="-10">
                <a:latin typeface="Microsoft JhengHei"/>
                <a:cs typeface="Microsoft JhengHei"/>
              </a:rPr>
              <a:t>切合实际的</a:t>
            </a:r>
            <a:endParaRPr sz="3600">
              <a:latin typeface="Microsoft JhengHei"/>
              <a:cs typeface="Microsoft JhengHei"/>
            </a:endParaRPr>
          </a:p>
          <a:p>
            <a:pPr marL="5101590" indent="-631190">
              <a:lnSpc>
                <a:spcPts val="5050"/>
              </a:lnSpc>
              <a:buSzPct val="143055"/>
              <a:buFont typeface="Wingdings"/>
              <a:buChar char=""/>
              <a:tabLst>
                <a:tab pos="5102225"/>
              </a:tabLst>
            </a:pPr>
            <a:r>
              <a:rPr sz="3600" b="1" spc="-20">
                <a:latin typeface="Microsoft JhengHei"/>
                <a:cs typeface="Microsoft JhengHei"/>
              </a:rPr>
              <a:t>书面的</a:t>
            </a:r>
            <a:endParaRPr sz="3600">
              <a:latin typeface="Microsoft JhengHei"/>
              <a:cs typeface="Microsoft JhengHei"/>
            </a:endParaRPr>
          </a:p>
          <a:p>
            <a:pPr marL="50800">
              <a:lnSpc>
                <a:spcPts val="6040"/>
              </a:lnSpc>
            </a:pPr>
            <a:r>
              <a:rPr sz="4800" b="1">
                <a:latin typeface="Microsoft JhengHei"/>
                <a:cs typeface="Microsoft JhengHei"/>
              </a:rPr>
              <a:t>目标能唤起你最 </a:t>
            </a:r>
            <a:r>
              <a:rPr sz="7875" baseline="15343">
                <a:latin typeface="Wingdings"/>
                <a:cs typeface="Wingdings"/>
              </a:rPr>
              <a:t></a:t>
            </a:r>
            <a:r>
              <a:rPr sz="5400" b="1" spc="-22" baseline="22376">
                <a:latin typeface="Microsoft JhengHei"/>
                <a:cs typeface="Microsoft JhengHei"/>
              </a:rPr>
              <a:t>可衡量的</a:t>
            </a:r>
            <a:endParaRPr sz="5400" baseline="22376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56175" y="3615690"/>
            <a:ext cx="2941955" cy="11652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3255" indent="-631190">
              <a:lnSpc>
                <a:spcPts val="3760"/>
              </a:lnSpc>
              <a:buSzPct val="143055"/>
              <a:buFont typeface="Wingdings"/>
              <a:buChar char=""/>
              <a:tabLst>
                <a:tab pos="643890"/>
              </a:tabLst>
            </a:pPr>
            <a:r>
              <a:rPr sz="3600" b="1" spc="-15">
                <a:latin typeface="Microsoft JhengHei"/>
                <a:cs typeface="Microsoft JhengHei"/>
              </a:rPr>
              <a:t>有时限的</a:t>
            </a:r>
            <a:endParaRPr sz="3600">
              <a:latin typeface="Microsoft JhengHei"/>
              <a:cs typeface="Microsoft JhengHei"/>
            </a:endParaRPr>
          </a:p>
          <a:p>
            <a:pPr marL="643255" indent="-631190">
              <a:lnSpc>
                <a:spcPts val="5310"/>
              </a:lnSpc>
              <a:buSzPct val="143055"/>
              <a:buFont typeface="Wingdings"/>
              <a:buChar char=""/>
              <a:tabLst>
                <a:tab pos="643890"/>
              </a:tabLst>
            </a:pPr>
            <a:r>
              <a:rPr sz="3600" b="1" spc="-10">
                <a:latin typeface="Microsoft JhengHei"/>
                <a:cs typeface="Microsoft JhengHei"/>
              </a:rPr>
              <a:t>平衡和谐的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-39194"/>
            <a:ext cx="8915400" cy="2185670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R="74295" algn="ctr">
              <a:lnSpc>
                <a:spcPct val="100000"/>
              </a:lnSpc>
              <a:spcBef>
                <a:spcPts val="835"/>
              </a:spcBef>
            </a:pPr>
            <a:r>
              <a:rPr sz="5400" spc="-10"/>
              <a:t>哈佛大学著名的实验</a:t>
            </a:r>
            <a:endParaRPr sz="5400"/>
          </a:p>
          <a:p>
            <a:pPr marL="354965" marR="5080" indent="-342900">
              <a:lnSpc>
                <a:spcPts val="3020"/>
              </a:lnSpc>
              <a:spcBef>
                <a:spcPts val="765"/>
              </a:spcBef>
            </a:pPr>
            <a:r>
              <a:rPr>
                <a:solidFill>
                  <a:srgbClr val="000000"/>
                </a:solidFill>
              </a:rPr>
              <a:t>就目标对人生的影响进行过一项长达</a:t>
            </a:r>
            <a:r>
              <a:rPr spc="-285">
                <a:solidFill>
                  <a:srgbClr val="000000"/>
                </a:solidFill>
              </a:rPr>
              <a:t>25</a:t>
            </a:r>
            <a:r>
              <a:rPr spc="-10">
                <a:solidFill>
                  <a:srgbClr val="000000"/>
                </a:solidFill>
              </a:rPr>
              <a:t>年的跟踪研究，研</a:t>
            </a:r>
            <a:r>
              <a:rPr spc="-5">
                <a:solidFill>
                  <a:srgbClr val="000000"/>
                </a:solidFill>
              </a:rPr>
              <a:t>究对象是在智力、学历、环境等其他条件上都差不多</a:t>
            </a:r>
            <a:r>
              <a:rPr spc="-50">
                <a:solidFill>
                  <a:srgbClr val="000000"/>
                </a:solidFill>
              </a:rPr>
              <a:t> </a:t>
            </a:r>
            <a:r>
              <a:rPr spc="-5">
                <a:solidFill>
                  <a:srgbClr val="000000"/>
                </a:solidFill>
              </a:rPr>
              <a:t>的年轻人。研究结果如下：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81000" y="2271712"/>
            <a:ext cx="8472805" cy="4586605"/>
            <a:chOff x="381000" y="2271712"/>
            <a:chExt cx="8472805" cy="4586605"/>
          </a:xfrm>
        </p:grpSpPr>
        <p:sp>
          <p:nvSpPr>
            <p:cNvPr id="4" name="object 4"/>
            <p:cNvSpPr/>
            <p:nvPr/>
          </p:nvSpPr>
          <p:spPr>
            <a:xfrm flipH="1">
              <a:off x="3513138" y="2285999"/>
              <a:ext cx="0" cy="3727450"/>
            </a:xfrm>
            <a:custGeom>
              <a:rect l="l" t="t" r="r" b="b"/>
              <a:pathLst>
                <a:path h="3727450">
                  <a:moveTo>
                    <a:pt x="0" y="0"/>
                  </a:moveTo>
                  <a:lnTo>
                    <a:pt x="0" y="487362"/>
                  </a:lnTo>
                </a:path>
                <a:path h="3727450">
                  <a:moveTo>
                    <a:pt x="0" y="487362"/>
                  </a:moveTo>
                  <a:lnTo>
                    <a:pt x="0" y="1398587"/>
                  </a:lnTo>
                </a:path>
                <a:path h="3727450">
                  <a:moveTo>
                    <a:pt x="0" y="1398587"/>
                  </a:moveTo>
                  <a:lnTo>
                    <a:pt x="0" y="1904999"/>
                  </a:lnTo>
                </a:path>
                <a:path h="3727450">
                  <a:moveTo>
                    <a:pt x="0" y="1904999"/>
                  </a:moveTo>
                  <a:lnTo>
                    <a:pt x="0" y="2816224"/>
                  </a:lnTo>
                </a:path>
                <a:path h="3727450">
                  <a:moveTo>
                    <a:pt x="0" y="2816224"/>
                  </a:moveTo>
                  <a:lnTo>
                    <a:pt x="0" y="372744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66850" y="2285999"/>
              <a:ext cx="7372350" cy="3727450"/>
            </a:xfrm>
            <a:custGeom>
              <a:rect l="l" t="t" r="r" b="b"/>
              <a:pathLst>
                <a:path w="7372350" h="3727450">
                  <a:moveTo>
                    <a:pt x="0" y="0"/>
                  </a:moveTo>
                  <a:lnTo>
                    <a:pt x="2046288" y="0"/>
                  </a:lnTo>
                </a:path>
                <a:path w="7372350" h="3727450">
                  <a:moveTo>
                    <a:pt x="7372350" y="0"/>
                  </a:moveTo>
                  <a:lnTo>
                    <a:pt x="7372350" y="487362"/>
                  </a:lnTo>
                </a:path>
                <a:path w="7372350" h="3727450">
                  <a:moveTo>
                    <a:pt x="7372350" y="487362"/>
                  </a:moveTo>
                  <a:lnTo>
                    <a:pt x="7372350" y="1398587"/>
                  </a:lnTo>
                </a:path>
                <a:path w="7372350" h="3727450">
                  <a:moveTo>
                    <a:pt x="7372350" y="1398587"/>
                  </a:moveTo>
                  <a:lnTo>
                    <a:pt x="7372350" y="1904999"/>
                  </a:lnTo>
                </a:path>
                <a:path w="7372350" h="3727450">
                  <a:moveTo>
                    <a:pt x="7372350" y="1904999"/>
                  </a:moveTo>
                  <a:lnTo>
                    <a:pt x="7372350" y="2816224"/>
                  </a:lnTo>
                </a:path>
                <a:path w="7372350" h="3727450">
                  <a:moveTo>
                    <a:pt x="7372350" y="2816224"/>
                  </a:moveTo>
                  <a:lnTo>
                    <a:pt x="7372350" y="3727448"/>
                  </a:lnTo>
                </a:path>
                <a:path w="7372350" h="3727450">
                  <a:moveTo>
                    <a:pt x="2046288" y="0"/>
                  </a:moveTo>
                  <a:lnTo>
                    <a:pt x="737235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81000" y="2773361"/>
              <a:ext cx="8458200" cy="2329180"/>
            </a:xfrm>
            <a:custGeom>
              <a:rect l="l" t="t" r="r" b="b"/>
              <a:pathLst>
                <a:path w="8458200" h="2329179">
                  <a:moveTo>
                    <a:pt x="0" y="0"/>
                  </a:moveTo>
                  <a:lnTo>
                    <a:pt x="1085850" y="0"/>
                  </a:lnTo>
                </a:path>
                <a:path w="8458200" h="2329179">
                  <a:moveTo>
                    <a:pt x="1085850" y="0"/>
                  </a:moveTo>
                  <a:lnTo>
                    <a:pt x="3132138" y="0"/>
                  </a:lnTo>
                </a:path>
                <a:path w="8458200" h="2329179">
                  <a:moveTo>
                    <a:pt x="3132138" y="0"/>
                  </a:moveTo>
                  <a:lnTo>
                    <a:pt x="8458200" y="0"/>
                  </a:lnTo>
                </a:path>
                <a:path w="8458200" h="2329179">
                  <a:moveTo>
                    <a:pt x="0" y="911225"/>
                  </a:moveTo>
                  <a:lnTo>
                    <a:pt x="1085850" y="911225"/>
                  </a:lnTo>
                </a:path>
                <a:path w="8458200" h="2329179">
                  <a:moveTo>
                    <a:pt x="1085850" y="911225"/>
                  </a:moveTo>
                  <a:lnTo>
                    <a:pt x="3132138" y="911225"/>
                  </a:lnTo>
                </a:path>
                <a:path w="8458200" h="2329179">
                  <a:moveTo>
                    <a:pt x="3132138" y="911225"/>
                  </a:moveTo>
                  <a:lnTo>
                    <a:pt x="8458200" y="911225"/>
                  </a:lnTo>
                </a:path>
                <a:path w="8458200" h="2329179">
                  <a:moveTo>
                    <a:pt x="0" y="1417637"/>
                  </a:moveTo>
                  <a:lnTo>
                    <a:pt x="1085850" y="1417637"/>
                  </a:lnTo>
                </a:path>
                <a:path w="8458200" h="2329179">
                  <a:moveTo>
                    <a:pt x="1085850" y="1417637"/>
                  </a:moveTo>
                  <a:lnTo>
                    <a:pt x="3132138" y="1417637"/>
                  </a:lnTo>
                </a:path>
                <a:path w="8458200" h="2329179">
                  <a:moveTo>
                    <a:pt x="3132138" y="1417637"/>
                  </a:moveTo>
                  <a:lnTo>
                    <a:pt x="8458200" y="1417637"/>
                  </a:lnTo>
                </a:path>
                <a:path w="8458200" h="2329179">
                  <a:moveTo>
                    <a:pt x="0" y="2328862"/>
                  </a:moveTo>
                  <a:lnTo>
                    <a:pt x="1085850" y="2328862"/>
                  </a:lnTo>
                </a:path>
                <a:path w="8458200" h="2329179">
                  <a:moveTo>
                    <a:pt x="1085850" y="2328862"/>
                  </a:moveTo>
                  <a:lnTo>
                    <a:pt x="3132138" y="2328862"/>
                  </a:lnTo>
                </a:path>
                <a:path w="8458200" h="2329179">
                  <a:moveTo>
                    <a:pt x="3132138" y="2328862"/>
                  </a:moveTo>
                  <a:lnTo>
                    <a:pt x="8458200" y="2328862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81000" y="6013448"/>
              <a:ext cx="8458200" cy="0"/>
            </a:xfrm>
            <a:custGeom>
              <a:rect l="l" t="t" r="r" b="b"/>
              <a:pathLst>
                <a:path w="8458200">
                  <a:moveTo>
                    <a:pt x="0" y="0"/>
                  </a:moveTo>
                  <a:lnTo>
                    <a:pt x="1085850" y="0"/>
                  </a:lnTo>
                </a:path>
                <a:path w="8458200">
                  <a:moveTo>
                    <a:pt x="1085850" y="0"/>
                  </a:moveTo>
                  <a:lnTo>
                    <a:pt x="3132138" y="0"/>
                  </a:lnTo>
                </a:path>
                <a:path w="8458200">
                  <a:moveTo>
                    <a:pt x="3132138" y="0"/>
                  </a:moveTo>
                  <a:lnTo>
                    <a:pt x="845820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477000" y="6019800"/>
              <a:ext cx="2362200" cy="8382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380161" y="5661025"/>
              <a:ext cx="304800" cy="228600"/>
            </a:xfrm>
            <a:custGeom>
              <a:rect l="l" t="t" r="r" b="b"/>
              <a:pathLst>
                <a:path w="304800" h="228600">
                  <a:moveTo>
                    <a:pt x="287243" y="22953"/>
                  </a:moveTo>
                  <a:lnTo>
                    <a:pt x="152448" y="22953"/>
                  </a:lnTo>
                  <a:lnTo>
                    <a:pt x="168933" y="11809"/>
                  </a:lnTo>
                  <a:lnTo>
                    <a:pt x="182526" y="6243"/>
                  </a:lnTo>
                  <a:lnTo>
                    <a:pt x="190889" y="4762"/>
                  </a:lnTo>
                  <a:lnTo>
                    <a:pt x="191749" y="3545"/>
                  </a:lnTo>
                  <a:lnTo>
                    <a:pt x="223350" y="0"/>
                  </a:lnTo>
                  <a:lnTo>
                    <a:pt x="227820" y="232"/>
                  </a:lnTo>
                  <a:lnTo>
                    <a:pt x="271812" y="12423"/>
                  </a:lnTo>
                  <a:lnTo>
                    <a:pt x="284393" y="20508"/>
                  </a:lnTo>
                  <a:lnTo>
                    <a:pt x="287243" y="22953"/>
                  </a:lnTo>
                  <a:close/>
                </a:path>
                <a:path w="304800" h="228600">
                  <a:moveTo>
                    <a:pt x="152448" y="228600"/>
                  </a:moveTo>
                  <a:lnTo>
                    <a:pt x="4653" y="72869"/>
                  </a:lnTo>
                  <a:lnTo>
                    <a:pt x="0" y="61017"/>
                  </a:lnTo>
                  <a:lnTo>
                    <a:pt x="112" y="57927"/>
                  </a:lnTo>
                  <a:lnTo>
                    <a:pt x="214" y="52022"/>
                  </a:lnTo>
                  <a:lnTo>
                    <a:pt x="23424" y="18317"/>
                  </a:lnTo>
                  <a:lnTo>
                    <a:pt x="64048" y="1862"/>
                  </a:lnTo>
                  <a:lnTo>
                    <a:pt x="81505" y="10"/>
                  </a:lnTo>
                  <a:lnTo>
                    <a:pt x="90473" y="74"/>
                  </a:lnTo>
                  <a:lnTo>
                    <a:pt x="131226" y="9862"/>
                  </a:lnTo>
                  <a:lnTo>
                    <a:pt x="148246" y="20106"/>
                  </a:lnTo>
                  <a:lnTo>
                    <a:pt x="152448" y="22953"/>
                  </a:lnTo>
                  <a:lnTo>
                    <a:pt x="287243" y="22953"/>
                  </a:lnTo>
                  <a:lnTo>
                    <a:pt x="289710" y="25069"/>
                  </a:lnTo>
                  <a:lnTo>
                    <a:pt x="304800" y="57927"/>
                  </a:lnTo>
                  <a:lnTo>
                    <a:pt x="304473" y="61017"/>
                  </a:lnTo>
                  <a:lnTo>
                    <a:pt x="302994" y="66943"/>
                  </a:lnTo>
                  <a:lnTo>
                    <a:pt x="301415" y="69875"/>
                  </a:lnTo>
                  <a:lnTo>
                    <a:pt x="300230" y="72880"/>
                  </a:lnTo>
                  <a:lnTo>
                    <a:pt x="152448" y="22860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380161" y="5661025"/>
              <a:ext cx="304800" cy="228600"/>
            </a:xfrm>
            <a:custGeom>
              <a:rect l="l" t="t" r="r" b="b"/>
              <a:pathLst>
                <a:path w="304800" h="228600">
                  <a:moveTo>
                    <a:pt x="152420" y="228568"/>
                  </a:moveTo>
                  <a:lnTo>
                    <a:pt x="4653" y="72869"/>
                  </a:lnTo>
                  <a:lnTo>
                    <a:pt x="1113" y="63875"/>
                  </a:lnTo>
                  <a:lnTo>
                    <a:pt x="0" y="61017"/>
                  </a:lnTo>
                  <a:lnTo>
                    <a:pt x="112" y="57927"/>
                  </a:lnTo>
                  <a:lnTo>
                    <a:pt x="155" y="54943"/>
                  </a:lnTo>
                  <a:lnTo>
                    <a:pt x="210" y="52044"/>
                  </a:lnTo>
                  <a:lnTo>
                    <a:pt x="733" y="49112"/>
                  </a:lnTo>
                  <a:lnTo>
                    <a:pt x="1551" y="46244"/>
                  </a:lnTo>
                  <a:lnTo>
                    <a:pt x="2368" y="43419"/>
                  </a:lnTo>
                  <a:lnTo>
                    <a:pt x="3581" y="40604"/>
                  </a:lnTo>
                  <a:lnTo>
                    <a:pt x="5104" y="37905"/>
                  </a:lnTo>
                  <a:lnTo>
                    <a:pt x="6613" y="35197"/>
                  </a:lnTo>
                  <a:lnTo>
                    <a:pt x="8460" y="32561"/>
                  </a:lnTo>
                  <a:lnTo>
                    <a:pt x="10575" y="30043"/>
                  </a:lnTo>
                  <a:lnTo>
                    <a:pt x="12704" y="27492"/>
                  </a:lnTo>
                  <a:lnTo>
                    <a:pt x="15158" y="25069"/>
                  </a:lnTo>
                  <a:lnTo>
                    <a:pt x="17795" y="22804"/>
                  </a:lnTo>
                  <a:lnTo>
                    <a:pt x="20474" y="20508"/>
                  </a:lnTo>
                  <a:lnTo>
                    <a:pt x="23407" y="18328"/>
                  </a:lnTo>
                  <a:lnTo>
                    <a:pt x="26552" y="16328"/>
                  </a:lnTo>
                  <a:lnTo>
                    <a:pt x="29697" y="14296"/>
                  </a:lnTo>
                  <a:lnTo>
                    <a:pt x="33081" y="12423"/>
                  </a:lnTo>
                  <a:lnTo>
                    <a:pt x="36607" y="10730"/>
                  </a:lnTo>
                  <a:lnTo>
                    <a:pt x="40160" y="9037"/>
                  </a:lnTo>
                  <a:lnTo>
                    <a:pt x="43925" y="7492"/>
                  </a:lnTo>
                  <a:lnTo>
                    <a:pt x="47789" y="6180"/>
                  </a:lnTo>
                  <a:lnTo>
                    <a:pt x="51681" y="4857"/>
                  </a:lnTo>
                  <a:lnTo>
                    <a:pt x="55756" y="3703"/>
                  </a:lnTo>
                  <a:lnTo>
                    <a:pt x="59873" y="2793"/>
                  </a:lnTo>
                  <a:lnTo>
                    <a:pt x="64048" y="1862"/>
                  </a:lnTo>
                  <a:lnTo>
                    <a:pt x="68348" y="1142"/>
                  </a:lnTo>
                  <a:lnTo>
                    <a:pt x="72663" y="698"/>
                  </a:lnTo>
                  <a:lnTo>
                    <a:pt x="77034" y="232"/>
                  </a:lnTo>
                  <a:lnTo>
                    <a:pt x="81505" y="10"/>
                  </a:lnTo>
                  <a:lnTo>
                    <a:pt x="85947" y="31"/>
                  </a:lnTo>
                  <a:lnTo>
                    <a:pt x="90473" y="74"/>
                  </a:lnTo>
                  <a:lnTo>
                    <a:pt x="95042" y="370"/>
                  </a:lnTo>
                  <a:lnTo>
                    <a:pt x="99512" y="941"/>
                  </a:lnTo>
                  <a:lnTo>
                    <a:pt x="104109" y="1523"/>
                  </a:lnTo>
                  <a:lnTo>
                    <a:pt x="108706" y="2391"/>
                  </a:lnTo>
                  <a:lnTo>
                    <a:pt x="113148" y="3545"/>
                  </a:lnTo>
                  <a:lnTo>
                    <a:pt x="117788" y="4730"/>
                  </a:lnTo>
                  <a:lnTo>
                    <a:pt x="122342" y="6243"/>
                  </a:lnTo>
                  <a:lnTo>
                    <a:pt x="126643" y="8000"/>
                  </a:lnTo>
                  <a:lnTo>
                    <a:pt x="131226" y="9862"/>
                  </a:lnTo>
                  <a:lnTo>
                    <a:pt x="135682" y="12010"/>
                  </a:lnTo>
                  <a:lnTo>
                    <a:pt x="139828" y="14423"/>
                  </a:lnTo>
                  <a:lnTo>
                    <a:pt x="144298" y="17026"/>
                  </a:lnTo>
                  <a:lnTo>
                    <a:pt x="148246" y="20106"/>
                  </a:lnTo>
                  <a:lnTo>
                    <a:pt x="152448" y="22953"/>
                  </a:lnTo>
                  <a:lnTo>
                    <a:pt x="165069" y="14423"/>
                  </a:lnTo>
                  <a:lnTo>
                    <a:pt x="168933" y="11809"/>
                  </a:lnTo>
                  <a:lnTo>
                    <a:pt x="173628" y="9883"/>
                  </a:lnTo>
                  <a:lnTo>
                    <a:pt x="178226" y="8000"/>
                  </a:lnTo>
                  <a:lnTo>
                    <a:pt x="182526" y="6243"/>
                  </a:lnTo>
                  <a:lnTo>
                    <a:pt x="190889" y="4762"/>
                  </a:lnTo>
                  <a:lnTo>
                    <a:pt x="191749" y="3545"/>
                  </a:lnTo>
                  <a:lnTo>
                    <a:pt x="196149" y="2391"/>
                  </a:lnTo>
                  <a:lnTo>
                    <a:pt x="200745" y="1523"/>
                  </a:lnTo>
                  <a:lnTo>
                    <a:pt x="205385" y="941"/>
                  </a:lnTo>
                  <a:lnTo>
                    <a:pt x="209841" y="370"/>
                  </a:lnTo>
                  <a:lnTo>
                    <a:pt x="214396" y="74"/>
                  </a:lnTo>
                  <a:lnTo>
                    <a:pt x="218937" y="31"/>
                  </a:lnTo>
                  <a:lnTo>
                    <a:pt x="223350" y="0"/>
                  </a:lnTo>
                  <a:lnTo>
                    <a:pt x="227820" y="232"/>
                  </a:lnTo>
                  <a:lnTo>
                    <a:pt x="232205" y="698"/>
                  </a:lnTo>
                  <a:lnTo>
                    <a:pt x="236521" y="1153"/>
                  </a:lnTo>
                  <a:lnTo>
                    <a:pt x="240807" y="1873"/>
                  </a:lnTo>
                  <a:lnTo>
                    <a:pt x="244995" y="2793"/>
                  </a:lnTo>
                  <a:lnTo>
                    <a:pt x="249127" y="3693"/>
                  </a:lnTo>
                  <a:lnTo>
                    <a:pt x="253189" y="4846"/>
                  </a:lnTo>
                  <a:lnTo>
                    <a:pt x="257080" y="6180"/>
                  </a:lnTo>
                  <a:lnTo>
                    <a:pt x="260944" y="7492"/>
                  </a:lnTo>
                  <a:lnTo>
                    <a:pt x="264695" y="9037"/>
                  </a:lnTo>
                  <a:lnTo>
                    <a:pt x="268263" y="10730"/>
                  </a:lnTo>
                  <a:lnTo>
                    <a:pt x="271774" y="12402"/>
                  </a:lnTo>
                  <a:lnTo>
                    <a:pt x="275158" y="14275"/>
                  </a:lnTo>
                  <a:lnTo>
                    <a:pt x="278345" y="16328"/>
                  </a:lnTo>
                  <a:lnTo>
                    <a:pt x="281447" y="18317"/>
                  </a:lnTo>
                  <a:lnTo>
                    <a:pt x="284381" y="20497"/>
                  </a:lnTo>
                  <a:lnTo>
                    <a:pt x="287088" y="22804"/>
                  </a:lnTo>
                  <a:lnTo>
                    <a:pt x="289710" y="25069"/>
                  </a:lnTo>
                  <a:lnTo>
                    <a:pt x="292165" y="27492"/>
                  </a:lnTo>
                  <a:lnTo>
                    <a:pt x="294294" y="30043"/>
                  </a:lnTo>
                  <a:lnTo>
                    <a:pt x="296395" y="32530"/>
                  </a:lnTo>
                  <a:lnTo>
                    <a:pt x="298270" y="35165"/>
                  </a:lnTo>
                  <a:lnTo>
                    <a:pt x="299793" y="37905"/>
                  </a:lnTo>
                  <a:lnTo>
                    <a:pt x="301288" y="40583"/>
                  </a:lnTo>
                  <a:lnTo>
                    <a:pt x="302500" y="43377"/>
                  </a:lnTo>
                  <a:lnTo>
                    <a:pt x="303333" y="46244"/>
                  </a:lnTo>
                  <a:lnTo>
                    <a:pt x="304165" y="49091"/>
                  </a:lnTo>
                  <a:lnTo>
                    <a:pt x="304644" y="52022"/>
                  </a:lnTo>
                  <a:lnTo>
                    <a:pt x="304714" y="54943"/>
                  </a:lnTo>
                  <a:lnTo>
                    <a:pt x="304800" y="57927"/>
                  </a:lnTo>
                  <a:lnTo>
                    <a:pt x="304489" y="60954"/>
                  </a:lnTo>
                  <a:lnTo>
                    <a:pt x="303755" y="63875"/>
                  </a:lnTo>
                  <a:lnTo>
                    <a:pt x="302994" y="66943"/>
                  </a:lnTo>
                  <a:lnTo>
                    <a:pt x="301415" y="69875"/>
                  </a:lnTo>
                  <a:lnTo>
                    <a:pt x="300230" y="72880"/>
                  </a:lnTo>
                  <a:lnTo>
                    <a:pt x="152448" y="2286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304800" y="6324600"/>
            <a:ext cx="762000" cy="457200"/>
            <a:chOff x="304800" y="6324600"/>
            <a:chExt cx="762000" cy="457200"/>
          </a:xfrm>
        </p:grpSpPr>
        <p:sp>
          <p:nvSpPr>
            <p:cNvPr id="12" name="object 12"/>
            <p:cNvSpPr/>
            <p:nvPr/>
          </p:nvSpPr>
          <p:spPr>
            <a:xfrm>
              <a:off x="304800" y="6324600"/>
              <a:ext cx="762000" cy="457200"/>
            </a:xfrm>
            <a:custGeom>
              <a:rect l="l" t="t" r="r" b="b"/>
              <a:pathLst>
                <a:path w="762000" h="457200">
                  <a:moveTo>
                    <a:pt x="762000" y="457200"/>
                  </a:moveTo>
                  <a:lnTo>
                    <a:pt x="0" y="457200"/>
                  </a:lnTo>
                  <a:lnTo>
                    <a:pt x="0" y="0"/>
                  </a:lnTo>
                  <a:lnTo>
                    <a:pt x="762000" y="0"/>
                  </a:lnTo>
                  <a:lnTo>
                    <a:pt x="762000" y="57150"/>
                  </a:lnTo>
                  <a:lnTo>
                    <a:pt x="209550" y="57150"/>
                  </a:lnTo>
                  <a:lnTo>
                    <a:pt x="209550" y="400050"/>
                  </a:lnTo>
                  <a:lnTo>
                    <a:pt x="762000" y="400050"/>
                  </a:lnTo>
                  <a:lnTo>
                    <a:pt x="762000" y="457200"/>
                  </a:lnTo>
                  <a:close/>
                </a:path>
                <a:path w="762000" h="457200">
                  <a:moveTo>
                    <a:pt x="762000" y="400050"/>
                  </a:moveTo>
                  <a:lnTo>
                    <a:pt x="209550" y="400050"/>
                  </a:lnTo>
                  <a:lnTo>
                    <a:pt x="552450" y="228600"/>
                  </a:lnTo>
                  <a:lnTo>
                    <a:pt x="209550" y="57150"/>
                  </a:lnTo>
                  <a:lnTo>
                    <a:pt x="762000" y="57150"/>
                  </a:lnTo>
                  <a:lnTo>
                    <a:pt x="762000" y="400050"/>
                  </a:lnTo>
                  <a:close/>
                </a:path>
              </a:pathLst>
            </a:custGeom>
            <a:solidFill>
              <a:srgbClr val="E1F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4350" y="6381750"/>
              <a:ext cx="342900" cy="342900"/>
            </a:xfrm>
            <a:custGeom>
              <a:rect l="l" t="t" r="r" b="b"/>
              <a:pathLst>
                <a:path w="342900" h="342900">
                  <a:moveTo>
                    <a:pt x="0" y="342900"/>
                  </a:moveTo>
                  <a:lnTo>
                    <a:pt x="0" y="0"/>
                  </a:lnTo>
                  <a:lnTo>
                    <a:pt x="342900" y="171450"/>
                  </a:lnTo>
                  <a:lnTo>
                    <a:pt x="0" y="342900"/>
                  </a:lnTo>
                  <a:close/>
                </a:path>
              </a:pathLst>
            </a:custGeom>
            <a:solidFill>
              <a:srgbClr val="879299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95288" y="-578"/>
            <a:ext cx="8750300" cy="6269990"/>
            <a:chOff x="395288" y="-578"/>
            <a:chExt cx="8750300" cy="62699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95288" y="228600"/>
              <a:ext cx="8291511" cy="604043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831339" y="4594537"/>
            <a:ext cx="1498600" cy="1325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3-5</a:t>
            </a:r>
            <a:r>
              <a:rPr sz="2400" b="1" spc="-20">
                <a:latin typeface="Microsoft JhengHei"/>
                <a:cs typeface="Microsoft JhengHei"/>
              </a:rPr>
              <a:t>年目标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 spc="-15">
                <a:latin typeface="Microsoft JhengHei"/>
                <a:cs typeface="Microsoft JhengHei"/>
              </a:rPr>
              <a:t>下年目标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59939" y="375633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10</a:t>
            </a:r>
            <a:r>
              <a:rPr sz="2400" b="1" spc="-20">
                <a:latin typeface="Microsoft JhengHei"/>
                <a:cs typeface="Microsoft JhengHei"/>
              </a:rPr>
              <a:t>年目标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36139" y="291813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20</a:t>
            </a:r>
            <a:r>
              <a:rPr sz="2400" b="1" spc="-20">
                <a:latin typeface="Microsoft JhengHei"/>
                <a:cs typeface="Microsoft JhengHei"/>
              </a:rPr>
              <a:t>年目标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52662" y="2031682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人生目标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1776412" y="473551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目标金字塔</a:t>
            </a:r>
            <a:endParaRPr sz="5400"/>
          </a:p>
        </p:txBody>
      </p:sp>
      <p:sp>
        <p:nvSpPr>
          <p:cNvPr id="10" name="object 10"/>
          <p:cNvSpPr txBox="1"/>
          <p:nvPr/>
        </p:nvSpPr>
        <p:spPr>
          <a:xfrm>
            <a:off x="6198393" y="21761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使命宣言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26993" y="30905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Microsoft JhengHei"/>
                <a:cs typeface="Microsoft JhengHei"/>
              </a:rPr>
              <a:t>角色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50793" y="40811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Microsoft JhengHei"/>
                <a:cs typeface="Microsoft JhengHei"/>
              </a:rPr>
              <a:t>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591300" y="2666999"/>
            <a:ext cx="228600" cy="1295400"/>
          </a:xfrm>
          <a:custGeom>
            <a:rect l="l" t="t" r="r" b="b"/>
            <a:pathLst>
              <a:path w="228600" h="1295400">
                <a:moveTo>
                  <a:pt x="228600" y="1066800"/>
                </a:moveTo>
                <a:lnTo>
                  <a:pt x="152400" y="1066800"/>
                </a:lnTo>
                <a:lnTo>
                  <a:pt x="152400" y="990600"/>
                </a:lnTo>
                <a:lnTo>
                  <a:pt x="76200" y="990600"/>
                </a:lnTo>
                <a:lnTo>
                  <a:pt x="76200" y="1066800"/>
                </a:lnTo>
                <a:lnTo>
                  <a:pt x="0" y="1066800"/>
                </a:lnTo>
                <a:lnTo>
                  <a:pt x="11430" y="1089660"/>
                </a:lnTo>
                <a:lnTo>
                  <a:pt x="114300" y="1295400"/>
                </a:lnTo>
                <a:lnTo>
                  <a:pt x="228600" y="1066800"/>
                </a:lnTo>
                <a:close/>
              </a:path>
              <a:path w="228600" h="1295400">
                <a:moveTo>
                  <a:pt x="228600" y="76200"/>
                </a:moveTo>
                <a:lnTo>
                  <a:pt x="152400" y="76200"/>
                </a:lnTo>
                <a:lnTo>
                  <a:pt x="152400" y="0"/>
                </a:ln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11430" y="99060"/>
                </a:lnTo>
                <a:lnTo>
                  <a:pt x="114300" y="304800"/>
                </a:lnTo>
                <a:lnTo>
                  <a:pt x="2286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4" name="object 14"/>
          <p:cNvPicPr/>
          <p:nvPr/>
        </p:nvPicPr>
        <p:blipFill>
          <a:blip r:embed="rId4"/>
          <a:stretch>
            <a:fillRect/>
          </a:stretch>
        </p:blipFill>
        <p:spPr>
          <a:xfrm>
            <a:off x="4622800" y="6375400"/>
            <a:ext cx="4521200" cy="482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66800" y="-578"/>
            <a:ext cx="8079105" cy="6325235"/>
            <a:chOff x="1066800" y="-578"/>
            <a:chExt cx="8079105" cy="63252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66800" y="228600"/>
              <a:ext cx="7620000" cy="609599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050540" y="572420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每日目标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050540" y="46907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每周目标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50540" y="380015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月度目标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18814" y="27857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季度目标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82130" y="2012632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年度目标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777206" y="473551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目标金字塔</a:t>
            </a:r>
            <a:endParaRPr sz="5400"/>
          </a:p>
        </p:txBody>
      </p:sp>
      <p:sp>
        <p:nvSpPr>
          <p:cNvPr id="11" name="object 11"/>
          <p:cNvSpPr txBox="1"/>
          <p:nvPr/>
        </p:nvSpPr>
        <p:spPr>
          <a:xfrm>
            <a:off x="6655593" y="20999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每周目标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99922" y="2743200"/>
            <a:ext cx="1756410" cy="457834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572770">
              <a:lnSpc>
                <a:spcPct val="100000"/>
              </a:lnSpc>
              <a:spcBef>
                <a:spcPts val="434"/>
              </a:spcBef>
            </a:pPr>
            <a:r>
              <a:rPr sz="2400" b="1" spc="-25">
                <a:latin typeface="Microsoft JhengHei"/>
                <a:cs typeface="Microsoft JhengHei"/>
              </a:rPr>
              <a:t>角色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99922" y="3429000"/>
            <a:ext cx="1756410" cy="457834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572770">
              <a:lnSpc>
                <a:spcPct val="100000"/>
              </a:lnSpc>
              <a:spcBef>
                <a:spcPts val="434"/>
              </a:spcBef>
            </a:pPr>
            <a:r>
              <a:rPr sz="2400" b="1" spc="-25">
                <a:latin typeface="Microsoft JhengHei"/>
                <a:cs typeface="Microsoft JhengHei"/>
              </a:rPr>
              <a:t>目标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399922" y="4191000"/>
            <a:ext cx="1756410" cy="457834"/>
          </a:xfrm>
          <a:custGeom>
            <a:rect l="l" t="t" r="r" b="b"/>
            <a:pathLst>
              <a:path w="1756407" h="457834">
                <a:moveTo>
                  <a:pt x="0" y="0"/>
                </a:moveTo>
                <a:lnTo>
                  <a:pt x="1755941" y="0"/>
                </a:lnTo>
                <a:lnTo>
                  <a:pt x="1755941" y="457656"/>
                </a:lnTo>
                <a:lnTo>
                  <a:pt x="0" y="457656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6960393" y="42335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Microsoft JhengHei"/>
                <a:cs typeface="Microsoft JhengHei"/>
              </a:rPr>
              <a:t>计划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426993" y="50717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Microsoft JhengHei"/>
                <a:cs typeface="Microsoft JhengHei"/>
              </a:rPr>
              <a:t>行事历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949407" y="50717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Microsoft JhengHei"/>
                <a:cs typeface="Microsoft JhengHei"/>
              </a:rPr>
              <a:t>授权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819900" y="3276600"/>
            <a:ext cx="1371600" cy="1828800"/>
          </a:xfrm>
          <a:custGeom>
            <a:rect l="l" t="t" r="r" b="b"/>
            <a:pathLst>
              <a:path w="1371600" h="1828800">
                <a:moveTo>
                  <a:pt x="228600" y="1600200"/>
                </a:moveTo>
                <a:lnTo>
                  <a:pt x="152400" y="1600200"/>
                </a:lnTo>
                <a:lnTo>
                  <a:pt x="152400" y="1524000"/>
                </a:lnTo>
                <a:lnTo>
                  <a:pt x="76200" y="1524000"/>
                </a:lnTo>
                <a:lnTo>
                  <a:pt x="76200" y="1600200"/>
                </a:lnTo>
                <a:lnTo>
                  <a:pt x="0" y="1600200"/>
                </a:lnTo>
                <a:lnTo>
                  <a:pt x="11430" y="1623060"/>
                </a:lnTo>
                <a:lnTo>
                  <a:pt x="114300" y="1828800"/>
                </a:lnTo>
                <a:lnTo>
                  <a:pt x="228600" y="1600200"/>
                </a:lnTo>
                <a:close/>
              </a:path>
              <a:path w="1371600" h="1828800">
                <a:moveTo>
                  <a:pt x="533400" y="685800"/>
                </a:moveTo>
                <a:lnTo>
                  <a:pt x="457200" y="685800"/>
                </a:lnTo>
                <a:lnTo>
                  <a:pt x="457200" y="609600"/>
                </a:lnTo>
                <a:lnTo>
                  <a:pt x="381000" y="609600"/>
                </a:lnTo>
                <a:lnTo>
                  <a:pt x="381000" y="685800"/>
                </a:lnTo>
                <a:lnTo>
                  <a:pt x="304800" y="685800"/>
                </a:lnTo>
                <a:lnTo>
                  <a:pt x="316230" y="708660"/>
                </a:lnTo>
                <a:lnTo>
                  <a:pt x="419100" y="914400"/>
                </a:lnTo>
                <a:lnTo>
                  <a:pt x="533400" y="685800"/>
                </a:lnTo>
                <a:close/>
              </a:path>
              <a:path w="1371600" h="1828800">
                <a:moveTo>
                  <a:pt x="533400" y="76200"/>
                </a:moveTo>
                <a:lnTo>
                  <a:pt x="457200" y="76200"/>
                </a:lnTo>
                <a:lnTo>
                  <a:pt x="457200" y="0"/>
                </a:lnTo>
                <a:lnTo>
                  <a:pt x="381000" y="0"/>
                </a:lnTo>
                <a:lnTo>
                  <a:pt x="381000" y="76200"/>
                </a:lnTo>
                <a:lnTo>
                  <a:pt x="304800" y="76200"/>
                </a:lnTo>
                <a:lnTo>
                  <a:pt x="316230" y="99060"/>
                </a:lnTo>
                <a:lnTo>
                  <a:pt x="419100" y="304800"/>
                </a:lnTo>
                <a:lnTo>
                  <a:pt x="533400" y="76200"/>
                </a:lnTo>
                <a:close/>
              </a:path>
              <a:path w="1371600" h="1828800">
                <a:moveTo>
                  <a:pt x="1371600" y="1600200"/>
                </a:moveTo>
                <a:lnTo>
                  <a:pt x="1295400" y="1600200"/>
                </a:lnTo>
                <a:lnTo>
                  <a:pt x="1295400" y="1524000"/>
                </a:lnTo>
                <a:lnTo>
                  <a:pt x="1219200" y="1524000"/>
                </a:lnTo>
                <a:lnTo>
                  <a:pt x="1219200" y="1600200"/>
                </a:lnTo>
                <a:lnTo>
                  <a:pt x="1143000" y="1600200"/>
                </a:lnTo>
                <a:lnTo>
                  <a:pt x="1154430" y="1623060"/>
                </a:lnTo>
                <a:lnTo>
                  <a:pt x="1257300" y="1828800"/>
                </a:lnTo>
                <a:lnTo>
                  <a:pt x="1371600" y="1600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9" name="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4622800" y="6375400"/>
            <a:ext cx="4521200" cy="482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298" y="3447414"/>
            <a:ext cx="492819" cy="565786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89298" y="4494212"/>
            <a:ext cx="492819" cy="51780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089298" y="5457825"/>
            <a:ext cx="492819" cy="56384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293687" y="-578"/>
            <a:ext cx="8851900" cy="6104890"/>
            <a:chOff x="293687" y="-578"/>
            <a:chExt cx="8851900" cy="6104890"/>
          </a:xfrm>
        </p:grpSpPr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98450" y="228600"/>
              <a:ext cx="8540750" cy="5870575"/>
            </a:xfrm>
            <a:custGeom>
              <a:rect l="l" t="t" r="r" b="b"/>
              <a:pathLst>
                <a:path w="8540750" h="5870575">
                  <a:moveTo>
                    <a:pt x="0" y="0"/>
                  </a:moveTo>
                  <a:lnTo>
                    <a:pt x="8540750" y="0"/>
                  </a:lnTo>
                  <a:lnTo>
                    <a:pt x="854075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  <a:path w="8540750" h="5870575">
                  <a:moveTo>
                    <a:pt x="4464050" y="1371600"/>
                  </a:moveTo>
                  <a:lnTo>
                    <a:pt x="8464550" y="1371600"/>
                  </a:lnTo>
                  <a:lnTo>
                    <a:pt x="8464550" y="5870575"/>
                  </a:lnTo>
                  <a:lnTo>
                    <a:pt x="4464050" y="5870575"/>
                  </a:lnTo>
                  <a:lnTo>
                    <a:pt x="4464050" y="13716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688339" y="1644332"/>
            <a:ext cx="3924300" cy="4378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案例：失败者和圣人的</a:t>
            </a:r>
            <a:r>
              <a:rPr sz="2800" b="1" spc="-20">
                <a:latin typeface="Microsoft JhengHei"/>
                <a:cs typeface="Microsoft JhengHei"/>
              </a:rPr>
              <a:t>的故事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Clr>
                <a:srgbClr val="0066CC"/>
              </a:buClr>
              <a:buSzPct val="101785"/>
              <a:buFont typeface="Wingdings"/>
              <a:buChar char="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启示：当一个人树立了了要想真正达至成功目目标的时候，他首先需需要去确定一个发展的的方向，如果没有方向向，什么方向都无所谓谓，那他永远都不会成</a:t>
            </a:r>
            <a:r>
              <a:rPr sz="2800" b="1" spc="-20">
                <a:latin typeface="Microsoft JhengHei"/>
                <a:cs typeface="Microsoft JhengHei"/>
              </a:rPr>
              <a:t>成功。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298" y="3447414"/>
            <a:ext cx="492819" cy="565786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8426450" y="545782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426450" y="577850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426450" y="6099175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426450" y="6419850"/>
            <a:ext cx="31750" cy="160655"/>
          </a:xfrm>
          <a:custGeom>
            <a:rect l="l" t="t" r="r" b="b"/>
            <a:pathLst>
              <a:path w="31750" h="160654">
                <a:moveTo>
                  <a:pt x="31750" y="160337"/>
                </a:moveTo>
                <a:lnTo>
                  <a:pt x="0" y="160337"/>
                </a:lnTo>
                <a:lnTo>
                  <a:pt x="0" y="0"/>
                </a:lnTo>
                <a:lnTo>
                  <a:pt x="31750" y="0"/>
                </a:lnTo>
                <a:lnTo>
                  <a:pt x="31750" y="160337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26450" y="6740525"/>
            <a:ext cx="31750" cy="81280"/>
          </a:xfrm>
          <a:custGeom>
            <a:rect l="l" t="t" r="r" b="b"/>
            <a:pathLst>
              <a:path w="31750" h="81279">
                <a:moveTo>
                  <a:pt x="31750" y="80962"/>
                </a:moveTo>
                <a:lnTo>
                  <a:pt x="0" y="80962"/>
                </a:lnTo>
                <a:lnTo>
                  <a:pt x="0" y="0"/>
                </a:lnTo>
                <a:lnTo>
                  <a:pt x="31750" y="0"/>
                </a:lnTo>
                <a:lnTo>
                  <a:pt x="31750" y="80962"/>
                </a:lnTo>
                <a:close/>
              </a:path>
            </a:pathLst>
          </a:custGeom>
          <a:solidFill>
            <a:srgbClr val="DDDDD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089298" y="4494212"/>
            <a:ext cx="492819" cy="51780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089298" y="5457825"/>
            <a:ext cx="492819" cy="56384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498" y="3852333"/>
            <a:ext cx="492819" cy="56913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03498" y="5073014"/>
            <a:ext cx="492819" cy="54514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403498" y="6099175"/>
            <a:ext cx="492819" cy="481295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5080000" y="-578"/>
            <a:ext cx="4065904" cy="6095365"/>
            <a:chOff x="5080000" y="-578"/>
            <a:chExt cx="4065904" cy="6095365"/>
          </a:xfrm>
        </p:grpSpPr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05638" y="-578"/>
              <a:ext cx="2139749" cy="208655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080000" y="1485900"/>
              <a:ext cx="3887788" cy="460851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89927" y="736282"/>
            <a:ext cx="4292600" cy="4762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愿力对人生的影响。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 b="1" spc="-5">
                <a:latin typeface="Microsoft JhengHei"/>
                <a:cs typeface="Microsoft JhengHei"/>
              </a:rPr>
              <a:t>人是最复杂的，但最复杂的问题题往往可以用最简单的方式去诠诠释。在人力资源管理上其实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实就管两件事情，第一是能力，第二是愿力。能力是说你有没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没有工作的能力，愿力是说你愿愿意不愿意工作。在这里我们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们先讲一下愿力，愿力对人生的的影响是非常深远的。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45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 b="1">
                <a:latin typeface="Microsoft JhengHei"/>
                <a:cs typeface="Microsoft JhengHei"/>
              </a:rPr>
              <a:t>角色转换之一</a:t>
            </a:r>
            <a:r>
              <a:rPr sz="2400" b="1">
                <a:latin typeface="Arial"/>
                <a:cs typeface="Arial"/>
              </a:rPr>
              <a:t>—</a:t>
            </a:r>
            <a:r>
              <a:rPr sz="2400" b="1" spc="-1200">
                <a:latin typeface="Microsoft JhengHei"/>
                <a:cs typeface="Microsoft JhengHei"/>
              </a:rPr>
              <a:t>从</a:t>
            </a:r>
            <a:r>
              <a:rPr sz="2400" b="1" spc="-600">
                <a:latin typeface="Arial"/>
                <a:cs typeface="Arial"/>
              </a:rPr>
              <a:t>““</a:t>
            </a:r>
            <a:r>
              <a:rPr sz="2400" b="1" spc="-400">
                <a:latin typeface="Microsoft JhengHei"/>
                <a:cs typeface="Microsoft JhengHei"/>
              </a:rPr>
              <a:t>模糊人</a:t>
            </a:r>
            <a:r>
              <a:rPr sz="2400" b="1" spc="-600">
                <a:latin typeface="Arial"/>
                <a:cs typeface="Arial"/>
              </a:rPr>
              <a:t>””</a:t>
            </a:r>
            <a:r>
              <a:rPr sz="2400" b="1" spc="-600">
                <a:latin typeface="Microsoft JhengHei"/>
                <a:cs typeface="Microsoft JhengHei"/>
              </a:rPr>
              <a:t>变为</a:t>
            </a:r>
            <a:r>
              <a:rPr sz="2400" b="1" spc="-600">
                <a:latin typeface="Arial"/>
                <a:cs typeface="Arial"/>
              </a:rPr>
              <a:t>““</a:t>
            </a:r>
            <a:r>
              <a:rPr sz="2400" b="1" spc="-50">
                <a:latin typeface="Microsoft JhengHei"/>
                <a:cs typeface="Microsoft JhengHei"/>
              </a:rPr>
              <a:t>清</a:t>
            </a:r>
            <a:r>
              <a:rPr sz="2400" b="1" spc="-400">
                <a:latin typeface="Microsoft JhengHei"/>
                <a:cs typeface="Microsoft JhengHei"/>
              </a:rPr>
              <a:t>清醒人</a:t>
            </a:r>
            <a:r>
              <a:rPr sz="2400" b="1" spc="-25">
                <a:latin typeface="Arial"/>
                <a:cs typeface="Arial"/>
              </a:rPr>
              <a:t>””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0" y="-578"/>
            <a:ext cx="8002387" cy="208655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/>
              <a:t>一个人真实生活的写照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31140" y="1296388"/>
            <a:ext cx="8298180" cy="461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095"/>
              </a:lnSpc>
              <a:spcBef>
                <a:spcPts val="100"/>
              </a:spcBef>
            </a:pPr>
            <a:r>
              <a:rPr sz="3500" b="1">
                <a:latin typeface="Microsoft JhengHei"/>
                <a:cs typeface="Microsoft JhengHei"/>
              </a:rPr>
              <a:t>起初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>
                <a:latin typeface="Microsoft JhengHei"/>
                <a:cs typeface="Microsoft JhengHei"/>
              </a:rPr>
              <a:t>我想进大学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 spc="-10">
                <a:latin typeface="Microsoft JhengHei"/>
                <a:cs typeface="Microsoft JhengHei"/>
              </a:rPr>
              <a:t>想得要死；</a:t>
            </a:r>
            <a:endParaRPr sz="3500">
              <a:latin typeface="Microsoft JhengHei"/>
              <a:cs typeface="Microsoft JhengHei"/>
            </a:endParaRPr>
          </a:p>
          <a:p>
            <a:pPr marL="12700" marR="5080">
              <a:lnSpc>
                <a:spcPts val="3990"/>
              </a:lnSpc>
              <a:spcBef>
                <a:spcPts val="200"/>
              </a:spcBef>
            </a:pPr>
            <a:r>
              <a:rPr sz="3500" b="1">
                <a:latin typeface="Microsoft JhengHei"/>
                <a:cs typeface="Microsoft JhengHei"/>
              </a:rPr>
              <a:t>随后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>
                <a:latin typeface="Microsoft JhengHei"/>
                <a:cs typeface="Microsoft JhengHei"/>
              </a:rPr>
              <a:t>我巴不得大学赶快毕业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>
                <a:latin typeface="Microsoft JhengHei"/>
                <a:cs typeface="Microsoft JhengHei"/>
              </a:rPr>
              <a:t>能早点工作</a:t>
            </a:r>
            <a:r>
              <a:rPr sz="3500" b="1" spc="-50">
                <a:latin typeface="Arial"/>
                <a:cs typeface="Arial"/>
              </a:rPr>
              <a:t>;</a:t>
            </a:r>
            <a:r>
              <a:rPr sz="3500" b="1">
                <a:latin typeface="Microsoft JhengHei"/>
                <a:cs typeface="Microsoft JhengHei"/>
              </a:rPr>
              <a:t>接着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>
                <a:latin typeface="Microsoft JhengHei"/>
                <a:cs typeface="Microsoft JhengHei"/>
              </a:rPr>
              <a:t>我想结婚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>
                <a:latin typeface="Microsoft JhengHei"/>
                <a:cs typeface="Microsoft JhengHei"/>
              </a:rPr>
              <a:t>想有小孩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>
                <a:latin typeface="Microsoft JhengHei"/>
                <a:cs typeface="Microsoft JhengHei"/>
              </a:rPr>
              <a:t>想得要死</a:t>
            </a:r>
            <a:r>
              <a:rPr sz="3500" b="1" spc="-50">
                <a:latin typeface="Arial"/>
                <a:cs typeface="Arial"/>
              </a:rPr>
              <a:t>;</a:t>
            </a:r>
            <a:endParaRPr sz="3500">
              <a:latin typeface="Arial"/>
              <a:cs typeface="Arial"/>
            </a:endParaRPr>
          </a:p>
          <a:p>
            <a:pPr marL="12700" marR="153035">
              <a:lnSpc>
                <a:spcPts val="3990"/>
              </a:lnSpc>
            </a:pPr>
            <a:r>
              <a:rPr sz="3500" b="1">
                <a:latin typeface="Microsoft JhengHei"/>
                <a:cs typeface="Microsoft JhengHei"/>
              </a:rPr>
              <a:t>再来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>
                <a:latin typeface="Microsoft JhengHei"/>
                <a:cs typeface="Microsoft JhengHei"/>
              </a:rPr>
              <a:t>我又巴不得小孩快点长大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 spc="-15">
                <a:latin typeface="Microsoft JhengHei"/>
                <a:cs typeface="Microsoft JhengHei"/>
              </a:rPr>
              <a:t>好让我省</a:t>
            </a:r>
            <a:r>
              <a:rPr sz="3500" b="1">
                <a:latin typeface="Microsoft JhengHei"/>
                <a:cs typeface="Microsoft JhengHei"/>
              </a:rPr>
              <a:t>点心</a:t>
            </a:r>
            <a:r>
              <a:rPr sz="3500" b="1" spc="-50">
                <a:latin typeface="Arial"/>
                <a:cs typeface="Arial"/>
              </a:rPr>
              <a:t>;</a:t>
            </a:r>
            <a:endParaRPr sz="3500">
              <a:latin typeface="Arial"/>
              <a:cs typeface="Arial"/>
            </a:endParaRPr>
          </a:p>
          <a:p>
            <a:pPr marL="12700" marR="1486535">
              <a:lnSpc>
                <a:spcPts val="3990"/>
              </a:lnSpc>
            </a:pPr>
            <a:r>
              <a:rPr sz="3500" b="1">
                <a:latin typeface="Microsoft JhengHei"/>
                <a:cs typeface="Microsoft JhengHei"/>
              </a:rPr>
              <a:t>之后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>
                <a:latin typeface="Microsoft JhengHei"/>
                <a:cs typeface="Microsoft JhengHei"/>
              </a:rPr>
              <a:t>我每天想着退休</a:t>
            </a:r>
            <a:r>
              <a:rPr sz="3500" b="1">
                <a:latin typeface="Arial"/>
                <a:cs typeface="Arial"/>
              </a:rPr>
              <a:t>,</a:t>
            </a:r>
            <a:r>
              <a:rPr sz="3500" b="1" spc="-10">
                <a:latin typeface="Microsoft JhengHei"/>
                <a:cs typeface="Microsoft JhengHei"/>
              </a:rPr>
              <a:t>想得要死；</a:t>
            </a:r>
            <a:r>
              <a:rPr sz="3500" b="1">
                <a:latin typeface="Microsoft JhengHei"/>
                <a:cs typeface="Microsoft JhengHei"/>
              </a:rPr>
              <a:t>现在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 spc="-10">
                <a:latin typeface="Microsoft JhengHei"/>
                <a:cs typeface="Microsoft JhengHei"/>
              </a:rPr>
              <a:t>我真的要死了；</a:t>
            </a:r>
            <a:endParaRPr sz="3500">
              <a:latin typeface="Microsoft JhengHei"/>
              <a:cs typeface="Microsoft JhengHei"/>
            </a:endParaRPr>
          </a:p>
          <a:p>
            <a:pPr marL="12700" marR="3387725">
              <a:lnSpc>
                <a:spcPts val="3990"/>
              </a:lnSpc>
            </a:pPr>
            <a:r>
              <a:rPr sz="3500" b="1">
                <a:latin typeface="Microsoft JhengHei"/>
                <a:cs typeface="Microsoft JhengHei"/>
              </a:rPr>
              <a:t>忽然间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 spc="-10">
                <a:latin typeface="Microsoft JhengHei"/>
                <a:cs typeface="Microsoft JhengHei"/>
              </a:rPr>
              <a:t>我突然明白了；</a:t>
            </a:r>
            <a:r>
              <a:rPr sz="3500" b="1">
                <a:latin typeface="Microsoft JhengHei"/>
                <a:cs typeface="Microsoft JhengHei"/>
              </a:rPr>
              <a:t>我忘了</a:t>
            </a:r>
            <a:r>
              <a:rPr sz="3500" b="1">
                <a:latin typeface="Arial"/>
                <a:cs typeface="Arial"/>
              </a:rPr>
              <a:t>—</a:t>
            </a:r>
            <a:r>
              <a:rPr sz="3500" b="1" spc="-10">
                <a:latin typeface="Microsoft JhengHei"/>
                <a:cs typeface="Microsoft JhengHei"/>
              </a:rPr>
              <a:t>真正去活。</a:t>
            </a:r>
            <a:endParaRPr sz="35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705600" y="4356100"/>
            <a:ext cx="2286000" cy="220345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381000" y="6172200"/>
            <a:ext cx="762000" cy="533400"/>
            <a:chOff x="381000" y="6172200"/>
            <a:chExt cx="762000" cy="533400"/>
          </a:xfrm>
        </p:grpSpPr>
        <p:sp>
          <p:nvSpPr>
            <p:cNvPr id="7" name="object 7"/>
            <p:cNvSpPr/>
            <p:nvPr/>
          </p:nvSpPr>
          <p:spPr>
            <a:xfrm>
              <a:off x="381000" y="6172200"/>
              <a:ext cx="762000" cy="533400"/>
            </a:xfrm>
            <a:custGeom>
              <a:rect l="l" t="t" r="r" b="b"/>
              <a:pathLst>
                <a:path w="762000" h="533400">
                  <a:moveTo>
                    <a:pt x="762000" y="533400"/>
                  </a:moveTo>
                  <a:lnTo>
                    <a:pt x="0" y="533400"/>
                  </a:lnTo>
                  <a:lnTo>
                    <a:pt x="0" y="0"/>
                  </a:lnTo>
                  <a:lnTo>
                    <a:pt x="762000" y="0"/>
                  </a:lnTo>
                  <a:lnTo>
                    <a:pt x="762000" y="66675"/>
                  </a:lnTo>
                  <a:lnTo>
                    <a:pt x="180975" y="66675"/>
                  </a:lnTo>
                  <a:lnTo>
                    <a:pt x="180975" y="466725"/>
                  </a:lnTo>
                  <a:lnTo>
                    <a:pt x="762000" y="466725"/>
                  </a:lnTo>
                  <a:lnTo>
                    <a:pt x="762000" y="533400"/>
                  </a:lnTo>
                  <a:close/>
                </a:path>
                <a:path w="762000" h="533400">
                  <a:moveTo>
                    <a:pt x="762000" y="466725"/>
                  </a:moveTo>
                  <a:lnTo>
                    <a:pt x="180975" y="466725"/>
                  </a:lnTo>
                  <a:lnTo>
                    <a:pt x="581025" y="266700"/>
                  </a:lnTo>
                  <a:lnTo>
                    <a:pt x="180975" y="66675"/>
                  </a:lnTo>
                  <a:lnTo>
                    <a:pt x="762000" y="66675"/>
                  </a:lnTo>
                  <a:lnTo>
                    <a:pt x="762000" y="466725"/>
                  </a:lnTo>
                  <a:close/>
                </a:path>
              </a:pathLst>
            </a:custGeom>
            <a:solidFill>
              <a:srgbClr val="E1F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61975" y="6238875"/>
              <a:ext cx="400050" cy="400050"/>
            </a:xfrm>
            <a:custGeom>
              <a:rect l="l" t="t" r="r" b="b"/>
              <a:pathLst>
                <a:path w="400050" h="400050">
                  <a:moveTo>
                    <a:pt x="0" y="400050"/>
                  </a:moveTo>
                  <a:lnTo>
                    <a:pt x="0" y="0"/>
                  </a:lnTo>
                  <a:lnTo>
                    <a:pt x="400050" y="200025"/>
                  </a:lnTo>
                  <a:lnTo>
                    <a:pt x="0" y="400050"/>
                  </a:lnTo>
                  <a:close/>
                </a:path>
              </a:pathLst>
            </a:custGeom>
            <a:solidFill>
              <a:srgbClr val="87929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262310" y="5557837"/>
            <a:ext cx="314325" cy="238125"/>
            <a:chOff x="4262310" y="5557837"/>
            <a:chExt cx="314325" cy="238125"/>
          </a:xfrm>
        </p:grpSpPr>
        <p:sp>
          <p:nvSpPr>
            <p:cNvPr id="10" name="object 10"/>
            <p:cNvSpPr/>
            <p:nvPr/>
          </p:nvSpPr>
          <p:spPr>
            <a:xfrm>
              <a:off x="4267073" y="5562600"/>
              <a:ext cx="304800" cy="228600"/>
            </a:xfrm>
            <a:custGeom>
              <a:rect l="l" t="t" r="r" b="b"/>
              <a:pathLst>
                <a:path w="304800" h="228600">
                  <a:moveTo>
                    <a:pt x="287243" y="22953"/>
                  </a:moveTo>
                  <a:lnTo>
                    <a:pt x="152449" y="22953"/>
                  </a:lnTo>
                  <a:lnTo>
                    <a:pt x="168933" y="11809"/>
                  </a:lnTo>
                  <a:lnTo>
                    <a:pt x="182527" y="6243"/>
                  </a:lnTo>
                  <a:lnTo>
                    <a:pt x="190889" y="4762"/>
                  </a:lnTo>
                  <a:lnTo>
                    <a:pt x="191749" y="3545"/>
                  </a:lnTo>
                  <a:lnTo>
                    <a:pt x="223350" y="0"/>
                  </a:lnTo>
                  <a:lnTo>
                    <a:pt x="227820" y="232"/>
                  </a:lnTo>
                  <a:lnTo>
                    <a:pt x="271813" y="12423"/>
                  </a:lnTo>
                  <a:lnTo>
                    <a:pt x="284393" y="20508"/>
                  </a:lnTo>
                  <a:lnTo>
                    <a:pt x="287243" y="22953"/>
                  </a:lnTo>
                  <a:close/>
                </a:path>
                <a:path w="304800" h="228600">
                  <a:moveTo>
                    <a:pt x="152449" y="228600"/>
                  </a:moveTo>
                  <a:lnTo>
                    <a:pt x="4653" y="72869"/>
                  </a:lnTo>
                  <a:lnTo>
                    <a:pt x="0" y="61017"/>
                  </a:lnTo>
                  <a:lnTo>
                    <a:pt x="112" y="57927"/>
                  </a:lnTo>
                  <a:lnTo>
                    <a:pt x="215" y="52022"/>
                  </a:lnTo>
                  <a:lnTo>
                    <a:pt x="23424" y="18317"/>
                  </a:lnTo>
                  <a:lnTo>
                    <a:pt x="64048" y="1862"/>
                  </a:lnTo>
                  <a:lnTo>
                    <a:pt x="81505" y="10"/>
                  </a:lnTo>
                  <a:lnTo>
                    <a:pt x="90473" y="74"/>
                  </a:lnTo>
                  <a:lnTo>
                    <a:pt x="131226" y="9862"/>
                  </a:lnTo>
                  <a:lnTo>
                    <a:pt x="148247" y="20106"/>
                  </a:lnTo>
                  <a:lnTo>
                    <a:pt x="152449" y="22953"/>
                  </a:lnTo>
                  <a:lnTo>
                    <a:pt x="287243" y="22953"/>
                  </a:lnTo>
                  <a:lnTo>
                    <a:pt x="289711" y="25069"/>
                  </a:lnTo>
                  <a:lnTo>
                    <a:pt x="304800" y="57927"/>
                  </a:lnTo>
                  <a:lnTo>
                    <a:pt x="304473" y="61017"/>
                  </a:lnTo>
                  <a:lnTo>
                    <a:pt x="302994" y="66943"/>
                  </a:lnTo>
                  <a:lnTo>
                    <a:pt x="301415" y="69875"/>
                  </a:lnTo>
                  <a:lnTo>
                    <a:pt x="300230" y="72880"/>
                  </a:lnTo>
                  <a:lnTo>
                    <a:pt x="152449" y="22860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267073" y="5562600"/>
              <a:ext cx="304800" cy="228600"/>
            </a:xfrm>
            <a:custGeom>
              <a:rect l="l" t="t" r="r" b="b"/>
              <a:pathLst>
                <a:path w="304800" h="228600">
                  <a:moveTo>
                    <a:pt x="152420" y="228568"/>
                  </a:moveTo>
                  <a:lnTo>
                    <a:pt x="4653" y="72869"/>
                  </a:lnTo>
                  <a:lnTo>
                    <a:pt x="1113" y="63875"/>
                  </a:lnTo>
                  <a:lnTo>
                    <a:pt x="0" y="61017"/>
                  </a:lnTo>
                  <a:lnTo>
                    <a:pt x="112" y="57927"/>
                  </a:lnTo>
                  <a:lnTo>
                    <a:pt x="155" y="54943"/>
                  </a:lnTo>
                  <a:lnTo>
                    <a:pt x="211" y="52044"/>
                  </a:lnTo>
                  <a:lnTo>
                    <a:pt x="732" y="49112"/>
                  </a:lnTo>
                  <a:lnTo>
                    <a:pt x="1551" y="46244"/>
                  </a:lnTo>
                  <a:lnTo>
                    <a:pt x="2368" y="43419"/>
                  </a:lnTo>
                  <a:lnTo>
                    <a:pt x="3581" y="40604"/>
                  </a:lnTo>
                  <a:lnTo>
                    <a:pt x="5104" y="37905"/>
                  </a:lnTo>
                  <a:lnTo>
                    <a:pt x="6613" y="35197"/>
                  </a:lnTo>
                  <a:lnTo>
                    <a:pt x="8460" y="32561"/>
                  </a:lnTo>
                  <a:lnTo>
                    <a:pt x="10575" y="30043"/>
                  </a:lnTo>
                  <a:lnTo>
                    <a:pt x="12705" y="27492"/>
                  </a:lnTo>
                  <a:lnTo>
                    <a:pt x="15158" y="25069"/>
                  </a:lnTo>
                  <a:lnTo>
                    <a:pt x="17795" y="22804"/>
                  </a:lnTo>
                  <a:lnTo>
                    <a:pt x="20475" y="20508"/>
                  </a:lnTo>
                  <a:lnTo>
                    <a:pt x="23407" y="18328"/>
                  </a:lnTo>
                  <a:lnTo>
                    <a:pt x="26552" y="16328"/>
                  </a:lnTo>
                  <a:lnTo>
                    <a:pt x="29697" y="14296"/>
                  </a:lnTo>
                  <a:lnTo>
                    <a:pt x="33081" y="12423"/>
                  </a:lnTo>
                  <a:lnTo>
                    <a:pt x="36606" y="10730"/>
                  </a:lnTo>
                  <a:lnTo>
                    <a:pt x="40160" y="9037"/>
                  </a:lnTo>
                  <a:lnTo>
                    <a:pt x="43925" y="7492"/>
                  </a:lnTo>
                  <a:lnTo>
                    <a:pt x="47789" y="6180"/>
                  </a:lnTo>
                  <a:lnTo>
                    <a:pt x="51681" y="4857"/>
                  </a:lnTo>
                  <a:lnTo>
                    <a:pt x="55756" y="3703"/>
                  </a:lnTo>
                  <a:lnTo>
                    <a:pt x="59873" y="2793"/>
                  </a:lnTo>
                  <a:lnTo>
                    <a:pt x="64048" y="1862"/>
                  </a:lnTo>
                  <a:lnTo>
                    <a:pt x="68348" y="1142"/>
                  </a:lnTo>
                  <a:lnTo>
                    <a:pt x="72663" y="698"/>
                  </a:lnTo>
                  <a:lnTo>
                    <a:pt x="77035" y="232"/>
                  </a:lnTo>
                  <a:lnTo>
                    <a:pt x="81505" y="10"/>
                  </a:lnTo>
                  <a:lnTo>
                    <a:pt x="85947" y="31"/>
                  </a:lnTo>
                  <a:lnTo>
                    <a:pt x="90473" y="74"/>
                  </a:lnTo>
                  <a:lnTo>
                    <a:pt x="95042" y="370"/>
                  </a:lnTo>
                  <a:lnTo>
                    <a:pt x="99512" y="941"/>
                  </a:lnTo>
                  <a:lnTo>
                    <a:pt x="104109" y="1523"/>
                  </a:lnTo>
                  <a:lnTo>
                    <a:pt x="108706" y="2391"/>
                  </a:lnTo>
                  <a:lnTo>
                    <a:pt x="113148" y="3545"/>
                  </a:lnTo>
                  <a:lnTo>
                    <a:pt x="117788" y="4730"/>
                  </a:lnTo>
                  <a:lnTo>
                    <a:pt x="122342" y="6243"/>
                  </a:lnTo>
                  <a:lnTo>
                    <a:pt x="126643" y="8000"/>
                  </a:lnTo>
                  <a:lnTo>
                    <a:pt x="131226" y="9862"/>
                  </a:lnTo>
                  <a:lnTo>
                    <a:pt x="135682" y="12010"/>
                  </a:lnTo>
                  <a:lnTo>
                    <a:pt x="139828" y="14423"/>
                  </a:lnTo>
                  <a:lnTo>
                    <a:pt x="144298" y="17026"/>
                  </a:lnTo>
                  <a:lnTo>
                    <a:pt x="148247" y="20106"/>
                  </a:lnTo>
                  <a:lnTo>
                    <a:pt x="152449" y="22953"/>
                  </a:lnTo>
                  <a:lnTo>
                    <a:pt x="165069" y="14423"/>
                  </a:lnTo>
                  <a:lnTo>
                    <a:pt x="168933" y="11809"/>
                  </a:lnTo>
                  <a:lnTo>
                    <a:pt x="173629" y="9883"/>
                  </a:lnTo>
                  <a:lnTo>
                    <a:pt x="178226" y="8000"/>
                  </a:lnTo>
                  <a:lnTo>
                    <a:pt x="182527" y="6243"/>
                  </a:lnTo>
                  <a:lnTo>
                    <a:pt x="190889" y="4762"/>
                  </a:lnTo>
                  <a:lnTo>
                    <a:pt x="191749" y="3545"/>
                  </a:lnTo>
                  <a:lnTo>
                    <a:pt x="196149" y="2391"/>
                  </a:lnTo>
                  <a:lnTo>
                    <a:pt x="200746" y="1523"/>
                  </a:lnTo>
                  <a:lnTo>
                    <a:pt x="205385" y="941"/>
                  </a:lnTo>
                  <a:lnTo>
                    <a:pt x="209841" y="370"/>
                  </a:lnTo>
                  <a:lnTo>
                    <a:pt x="214396" y="74"/>
                  </a:lnTo>
                  <a:lnTo>
                    <a:pt x="218937" y="31"/>
                  </a:lnTo>
                  <a:lnTo>
                    <a:pt x="223350" y="0"/>
                  </a:lnTo>
                  <a:lnTo>
                    <a:pt x="227820" y="232"/>
                  </a:lnTo>
                  <a:lnTo>
                    <a:pt x="232206" y="698"/>
                  </a:lnTo>
                  <a:lnTo>
                    <a:pt x="236521" y="1153"/>
                  </a:lnTo>
                  <a:lnTo>
                    <a:pt x="240808" y="1873"/>
                  </a:lnTo>
                  <a:lnTo>
                    <a:pt x="244996" y="2793"/>
                  </a:lnTo>
                  <a:lnTo>
                    <a:pt x="249127" y="3693"/>
                  </a:lnTo>
                  <a:lnTo>
                    <a:pt x="253188" y="4846"/>
                  </a:lnTo>
                  <a:lnTo>
                    <a:pt x="257080" y="6180"/>
                  </a:lnTo>
                  <a:lnTo>
                    <a:pt x="260944" y="7492"/>
                  </a:lnTo>
                  <a:lnTo>
                    <a:pt x="264695" y="9037"/>
                  </a:lnTo>
                  <a:lnTo>
                    <a:pt x="268263" y="10730"/>
                  </a:lnTo>
                  <a:lnTo>
                    <a:pt x="271774" y="12402"/>
                  </a:lnTo>
                  <a:lnTo>
                    <a:pt x="275158" y="14275"/>
                  </a:lnTo>
                  <a:lnTo>
                    <a:pt x="278345" y="16328"/>
                  </a:lnTo>
                  <a:lnTo>
                    <a:pt x="281447" y="18317"/>
                  </a:lnTo>
                  <a:lnTo>
                    <a:pt x="284381" y="20497"/>
                  </a:lnTo>
                  <a:lnTo>
                    <a:pt x="287088" y="22804"/>
                  </a:lnTo>
                  <a:lnTo>
                    <a:pt x="289711" y="25069"/>
                  </a:lnTo>
                  <a:lnTo>
                    <a:pt x="292165" y="27492"/>
                  </a:lnTo>
                  <a:lnTo>
                    <a:pt x="294294" y="30043"/>
                  </a:lnTo>
                  <a:lnTo>
                    <a:pt x="296395" y="32530"/>
                  </a:lnTo>
                  <a:lnTo>
                    <a:pt x="298270" y="35165"/>
                  </a:lnTo>
                  <a:lnTo>
                    <a:pt x="299793" y="37905"/>
                  </a:lnTo>
                  <a:lnTo>
                    <a:pt x="301288" y="40583"/>
                  </a:lnTo>
                  <a:lnTo>
                    <a:pt x="302501" y="43377"/>
                  </a:lnTo>
                  <a:lnTo>
                    <a:pt x="303333" y="46244"/>
                  </a:lnTo>
                  <a:lnTo>
                    <a:pt x="304165" y="49091"/>
                  </a:lnTo>
                  <a:lnTo>
                    <a:pt x="304644" y="52022"/>
                  </a:lnTo>
                  <a:lnTo>
                    <a:pt x="304715" y="54943"/>
                  </a:lnTo>
                  <a:lnTo>
                    <a:pt x="304800" y="57927"/>
                  </a:lnTo>
                  <a:lnTo>
                    <a:pt x="304489" y="60954"/>
                  </a:lnTo>
                  <a:lnTo>
                    <a:pt x="303756" y="63875"/>
                  </a:lnTo>
                  <a:lnTo>
                    <a:pt x="302994" y="66943"/>
                  </a:lnTo>
                  <a:lnTo>
                    <a:pt x="301415" y="69875"/>
                  </a:lnTo>
                  <a:lnTo>
                    <a:pt x="300230" y="72880"/>
                  </a:lnTo>
                  <a:lnTo>
                    <a:pt x="152449" y="2286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https://d.book118.com/688055056062006025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Microsoft JhengHei</vt:lpstr>
      <vt:lpstr>Verdana</vt:lpstr>
      <vt:lpstr>宋体</vt:lpstr>
      <vt:lpstr>Wingdings</vt:lpstr>
      <vt:lpstr>Times New Roman</vt:lpstr>
      <vt:lpstr>Office Theme</vt:lpstr>
      <vt:lpstr>大学生自我管理之目标管理</vt:lpstr>
      <vt:lpstr>目标管理问卷</vt:lpstr>
      <vt:lpstr>本章主要内容</vt:lpstr>
      <vt:lpstr>本章教学安排及考核项目</vt:lpstr>
      <vt:lpstr>第一节目标及目标管理</vt:lpstr>
      <vt:lpstr>第二节职业生涯与目标管理</vt:lpstr>
      <vt:lpstr>PowerPoint Presentation</vt:lpstr>
      <vt:lpstr>PowerPoint Presentation</vt:lpstr>
      <vt:lpstr>哈佛大学著名的实验
就目标对人生的影响进行过一项长达25年的跟踪研究，研究对象是在智力、学历、环境等其他条件上都差不多 的年轻人。研究结果如下：</vt:lpstr>
      <vt:lpstr>目标金字塔</vt:lpstr>
      <vt:lpstr>目标金字塔</vt:lpstr>
      <vt:lpstr>PowerPoint Presentation</vt:lpstr>
      <vt:lpstr>PowerPoint Presentation</vt:lpstr>
      <vt:lpstr>一个人真实生活的写照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2024-09-02T03:25:42.351</cp:lastPrinted>
  <dcterms:created xsi:type="dcterms:W3CDTF">2024-09-01T19:25:42Z</dcterms:created>
  <dcterms:modified xsi:type="dcterms:W3CDTF">2024-09-01T19:25:43Z</dcterms:modified>
</cp:coreProperties>
</file>