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3CF4D-32A4-48F9-BC1B-800352812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689CE-59AB-4671-A2B7-8CA82A0B2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3C2AC-3BC0-449C-BEA3-03F3C4ABA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04A55-6B5D-4FFA-8C0F-7B8BEE94D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E6D0B-33B9-4CBE-A7F9-4BF537790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5A736F-9B0C-4246-998B-1C7E3A33A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DB4DD6-AEE2-4ED8-88A0-CBA3266CA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EE7E9-3225-4840-B626-A38917604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64D72-0B89-4E02-855B-7612198A9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CC390-430F-468D-AFC6-AA5403868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FBE4C-BCAA-4DFA-B907-EBCA08692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Relationship Id="rId4" Type="http://schemas.openxmlformats.org/officeDocument/2006/relationships/image" Target="../media/image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5600502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物理实验视频学习利用物理实验视频帮助学生追赶课程进度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物理实验视频资源概述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学生追赶课程进度需求分析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物理实验视频学习方案设计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物理实验视频学习实施过程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物理实验视频学习效果评估与反馈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弥补课堂实验的不足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由于时间、设备或安全等因素，课堂实验可能无法满足所有学生的学习需求，物理实验视频可以作为一种有效的补充手段。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提高学生实验技能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通过观看物理实验视频，学生可以更加直观地了解实验操作步骤和注意事项，从而提高自己的实验技能。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帮助学生追赶课程进度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对于因各种原因错过课堂实验的学生，物理实验视频可以帮助他们及时追赶课程进度，确保学习效果的连贯性。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适用于物理学科的各个年级和层次，包括初中、高中和大学等。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主要面向对物理实验感兴趣或需要提高实验技能的学生，特别是那些因各种原因无法参与课堂实验的学生。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物理实验视频资源概述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如大学、研究所等提供的公开课程或实验演示视频。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学术机构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教育平台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专业网站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在线教育平台提供的物理实验课程，如可汗学院、网易公开课等。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物理学科相关的专业网站或论坛，如Physics Forums、APS等。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视频资源来源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涵盖力学、热学、电磁学等基础物理实验的演示和讲解。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基础物理实验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包括光学、近代物理、固体物理等高级实验的内容。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高级物理实验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展示有趣的物理现象和实验，激发学生兴趣。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趣味物理实验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视频内容分类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可重复性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视频学习优势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学生可随时随地观看视频，不受时间和地点限制。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部分视频提供互动环节，学生可通过模拟实验等方式加深对物理现象的理解。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视频资源涵盖不同难度和类型的物理实验，满足学生个性化需求。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学生可反复观看视频，加深理解和记忆。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学生追赶课程进度需求分析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部分学生可能由于前期学习不扎实，导致在后续课程中难以跟上进度。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学习基础薄弱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学生可能面临多门课程和课外活动的压力，导致时间分配紧张，难以充分投入物理实验学习。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时间安排紧张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部分学生可能缺乏有效的学习方法，导致学习效率低下，难以在规定时间内完成实验任务。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学生现状分析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实验进度同步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学生需要按照课程安排，按时完成实验任务，确保与课程进度同步。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实验内容掌握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学生需要掌握物理实验的基本原理、操作方法和数据处理技巧。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实验报告提交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学生需要按时提交实验报告，包括实验数据、分析和结论等。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课程进度要求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制定个性化学习计划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利用碎片化时间学习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加强实验操作训练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寻求教师或同学帮助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追赶课程进度策略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针对学生的实际情况，制定个性化的物理实验学习计划，明确学习目标和时间安排。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通过反复观看实验视频，加强学生对实验操作的理解和掌握，提高实验操作的熟练度。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鼓励学生利用课余时间、周末等碎片化时间进行实验视频学习，提高学习效率。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鼓励学生主动向教师或同学请教问题，寻求帮助和指导，及时解决学习中的困惑和难题。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物理实验视频学习方案设计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https://d.book118.com/688056005024006045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2024-09-25T14:24:50.503</cp:lastPrinted>
  <dcterms:created xsi:type="dcterms:W3CDTF">2024-09-25T06:24:50Z</dcterms:created>
  <dcterms:modified xsi:type="dcterms:W3CDTF">2024-09-25T06:24:53Z</dcterms:modified>
</cp:coreProperties>
</file>