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2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206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9F7CB-EDC8-4358-9CAD-B4D0F030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13CD1-0DB3-40EC-9489-4B9AC342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8E3FD-0891-44EE-B8E2-13C1B596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3839A-C116-47F5-AEAF-2BC85A10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4D394-0EDA-4F59-BFF5-298CE508D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659496-A88B-4057-8FA2-16DAEC2E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86A7C-B8A3-47B6-A747-CA506025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534FF-730C-4259-8C1A-CD451EF9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3D1D9-3002-459F-8B92-1A6DB4944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20D94-C9FF-4CAE-8A40-F2C78A3EB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C2560-38FD-4C44-A2E6-F29D2FC4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19" r:id="rId2"/>
    <p:sldLayoutId id="2147484520" r:id="rId3"/>
    <p:sldLayoutId id="2147484521" r:id="rId4"/>
    <p:sldLayoutId id="2147484522" r:id="rId5"/>
    <p:sldLayoutId id="2147484523" r:id="rId6"/>
    <p:sldLayoutId id="2147484524" r:id="rId7"/>
    <p:sldLayoutId id="2147484525" r:id="rId8"/>
    <p:sldLayoutId id="2147484526" r:id="rId9"/>
    <p:sldLayoutId id="2147484527" r:id="rId10"/>
    <p:sldLayoutId id="214748452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600714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春节民俗演艺活动方案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活动背景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活动内容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活动组织与实施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活动预算与筹资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活动效果评估与总结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9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春节的意义与影响</a:t>
            </a:r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春节是中国最重要的传统节日，具有悠久的历史和文化底蕴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春节象征着团圆、和谐和幸福，是家人团聚的重要时刻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春节期间的传统习俗和活动，如贴春联、放鞭炮、拜年等，承载着中华文化的精髓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春节民俗演艺活动是展示和传承中华优秀传统文化的重要方式，具有深远的社会意义和文化价值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民俗演艺的文化价值</a:t>
            </a:r>
            <a:endParaRPr lang="zh-CN" altLang="en-US"/>
          </a:p>
        </p:txBody>
      </p:sp>
      <p:sp>
        <p:nvSpPr>
          <p:cNvPr id="10491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传承和弘扬中华优秀传统文化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丰富人民群众的精神文化生活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促进地方文化产业发展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增强民族凝聚力和文化自信心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本次活动的目的和意义</a:t>
            </a:r>
            <a:endParaRPr lang="zh-CN" altLang="en-US"/>
          </a:p>
        </p:txBody>
      </p:sp>
      <p:sp>
        <p:nvSpPr>
          <p:cNvPr id="10491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丰富人民群众的精神文化生活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传承和弘扬中华优秀传统文化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促进地方文化和旅游产业的发展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提高城市知名度和美誉度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https://d.book118.com/688056007141006043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微软雅黑</vt:lpstr>
      <vt:lpstr>演示夏行楷</vt:lpstr>
      <vt:lpstr>演示佛系体</vt:lpstr>
      <vt:lpstr>+中文标题</vt:lpstr>
      <vt:lpstr>Wingdings</vt:lpstr>
      <vt:lpstr>Office Theme</vt:lpstr>
      <vt:lpstr>春节民俗演艺活动方案</vt:lpstr>
      <vt:lpstr>目录</vt:lpstr>
      <vt:lpstr>活动背景</vt:lpstr>
      <vt:lpstr>春节的意义与影响</vt:lpstr>
      <vt:lpstr>民俗演艺的文化价值</vt:lpstr>
      <vt:lpstr>本次活动的目的和意义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2024-09-23T17:28:20.060</cp:lastPrinted>
  <dcterms:created xsi:type="dcterms:W3CDTF">2024-09-23T09:28:20Z</dcterms:created>
  <dcterms:modified xsi:type="dcterms:W3CDTF">2024-09-23T09:28:22Z</dcterms:modified>
</cp:coreProperties>
</file>