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055FFF-68FC-459F-AF93-E1CFDB603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F08A90-AE3E-4667-92D8-4EEDD37A6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24B993-978B-4AA7-B7A8-D63FEFA499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3201BC-C5F8-4DE7-894B-153944E29D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8B6ED5-37D1-4431-9CD2-C113E39944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E90306-7D73-4E8B-A424-251F0F99E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EBC908-50ED-43A6-9DD0-5CF576346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E7EA66-C9F8-4C70-8FC9-DF70A1D20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5995A2-9409-49B0-8A40-14C442668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4232AF-E725-4223-BD06-D22B8E1A66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11BF20-A0C1-4FCF-9A2E-76A4E6314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0571160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护理管理进修小结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护理管理基本理论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护理管理实践经验分享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护理管理进修收获与感悟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994" b="599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当前医疗环境对护理管理的要求日益提高，需要护理人员不断更新知识和技能。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护理管理进修是提高护理人员专业水平和管理能力的重要途径。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285" r="18285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提高护理人员的管理理论水平和实践能力，提升护理服务质量。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培养具备创新意识和团队协作精神的护理管理人才，推动护理事业发展。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促进医院整体运营效率和患者满意度提升，增强医院综合竞争力。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护理管理基本理论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护理管理概念与特点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护理管理是一门研究护理服务提供者、护理服务消费者、护理服务及其它相关事物之间相互作用的管理活动。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护理管理的主要目标是提高护理服务质量，满足患者和家属的需求，保障患者的安全和舒适。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护理管理具有系统性、科学性和艺术性的特点，需要运用管理理论、心理学、社会学等多学科知识，实现护理服务的有效管理和持续改进。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不断发现和解决护理服务中的问题，持续改进护理质量和服务水平，提高患者满意度。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采用科学的管理方法和手段，建立完善的管理制度和工作流程，提高工作效率和护理质量。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护理管理应始终以患者为中心，关注患者的需求和利益，提供优质的护理服务。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尊重和关心护士，关注护士的职业发展和身心健康，激发护士的工作热情和创造力。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科学化管理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以患者为中心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人性化管理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信息化管理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利用信息技术手段，实现护理服务的信息化、智能化管理，提高工作效率和数据准确性。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精细化管理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注重细节管理，关注护理服务过程中的每一个环节，提高护理质量和患者满意度。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跨学科合作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加强与其他医疗学科的合作与交流，共同为患者提供全面、连续的护理服务。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人力资源管理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重视护士的职业发展和培训，提高护士的专业技能和服务意识，增强护士的归属感和忠诚度。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护理管理实践经验分享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护理人员培训与教育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建立有效的评估机制，对护理人员的培训成果进行考核和反馈，不断优化培训计划和方法。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培训效果评估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根据护理人员的需求和实际情况，制定个性化的培训计划，包括岗前培训、在职培训和进修培训等。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培训计划制定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培训内容应涵盖护理理论知识、实践技能、沟通技巧、职业素养等方面，采用多种教学方法，如讲座、案例分析、角色扮演等，以提高培训效果。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培训内容与方法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522" b="1052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268" b="1926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护理质量管理与改进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质量标准制定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根据医院和护理部的质量要求，制定具体的护理质量标准和评价量表。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质量监控与改进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通过日常检查、定期评价和患者反馈等方式，对护理质量进行全面监控，发现问题及时整改和持续改进。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质量数据统计与分析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收集和分析护理质量相关数据，找出问题根源，提出针对性的改进措施，提高护理质量水平。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选拔和培养优秀的护理团队成员，建立良好的团队文化和氛围，提高团队凝聚力和执行力。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24" r="16724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加强团队内部沟通与协作，建立有效的信息共享机制，提高工作效率和协同作战能力。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团队沟通与协作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090" r="1709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制定合理的绩效考核标准和方法，对护理团队成员进行公正、客观的评价，激励优秀人才发挥更大的作用。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团队绩效管理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护理团队建设与管理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https://d.book118.com/688057116012006044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2024-09-23T22:07:41.856</cp:lastPrinted>
  <dcterms:created xsi:type="dcterms:W3CDTF">2024-09-23T14:07:41Z</dcterms:created>
  <dcterms:modified xsi:type="dcterms:W3CDTF">2024-09-23T14:07:43Z</dcterms:modified>
</cp:coreProperties>
</file>