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F3E11-4FF1-4F28-96D3-2B347ABEC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8D4E6-8E08-43D1-A17F-5C1B13F90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878D4-1188-475F-AC9C-8A0CF6A34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6C479-BC8C-4164-B0FE-79C912F4D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4C7251-CCE9-4478-9C92-F0718DCB8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D065C4-A6FE-484A-8601-D1A1ECE60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C15B21-EA5C-44E3-B049-70C71FF83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7F8B0-0ECA-4472-AF8F-BC6CE124C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70643-4349-47EA-A180-62B19796E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9745A-F001-4B15-BAA5-7A8B3B968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C9844-695D-41D6-844A-6E8176D12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5713102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女生部新学期工作总结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女生部工作回顾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女生部新学期工作重点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女生部新学期工作成果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女生部新学期工作反思与展望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回顾过去工作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总结女生部上学期的工作成果和经验教训，为新学期工作提供参考和借鉴。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明确工作方向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根据学校和学院的发展战略以及女生部的职责定位，明确新学期的工作目标和重点任务。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促进部门发展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通过总结过去的工作，发现存在的问题和不足，提出改进措施和建议，推动女生部在新学期取得更好的成绩。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本次总结主要涵盖上学期的工作内容，即XX月至XX月期间女生部所开展的各项活动和工作。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包括女生部组织的各项活动、比赛、讲座等，以及日常管理工作和与其他部门的协作情况。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涉及女生部全体成员、学院相关领导、老师以及参与女生部活动的广大学生群体。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女生部工作回顾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心理健康月活动推广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我们积极推广心理健康月活动，通过宣传海报、微信公众号等多种渠道，提高了女生对心理健康的关注和认识。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女生部内部建设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我们加强了女生部内部建设，完善了部门规章制度，提高了工作效率和团队协作能力。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女生节活动成功举办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我们成功策划并举办了女生节系列活动，包括讲座、才艺展示和互动游戏等，得到了广大女生的积极参与和好评。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167" r="151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上学期工作成果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我们注重活动的策划工作，提前制定详细的活动计划和流程，确保活动的顺利进行。同时，我们也注重活动的创意性和实用性，力求让每一个活动都能给女生带来实际的帮助和收获。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在活动执行过程中，我们注重细节和执行力，确保每一个环节都能得到落实和跟进。同时，我们也注重与参与者的沟通和互动，及时收集反馈和建议，不断改进和优化活动效果。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活动策划与执行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我们注重团队协作能力的培养和提升，通过定期的部门例会和团队建设活动，增强团队成员之间的信任和默契。同时，我们也鼓励团队成员发挥自己的特长和优势，共同为女生部的发展贡献力量。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我们注重与其他部门和学校的沟通与协作，积极寻求合作机会和资源共享。通过与其他部门的联合活动和交流，我们不仅扩大了女生部的影响力和知名度，也为女生争取了更多的权益和福利。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女生部新学期工作重点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组织了一系列以女性为主题的活动，如女性领导力讲座、女性心理健康工作坊等，提升女生的自我认知和综合素质。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举办女性主题活动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积极推广性别平等观念，通过举办相关讲座、研讨会等活动，提高同学们的性别意识和平等观念。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推进性别平等教育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及时了解并解决女生在校园生活中遇到的问题，积极维护女生的合法权益，为女生提供必要的帮助和支持。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关注女生权益保护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拓展女生部职能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342" r="173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与其他学生组织的合作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与其他学生组织建立合作关系，共同举办活动，扩大女生部的影响力和覆盖面。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与学生会其他部门的协作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与学生会其他部门保持密切联系，共同参与活动的策划和组织，确保活动的顺利进行和目标的达成。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与学校相关部门的配合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积极与学校相关部门沟通协调，争取更多的资源和支持，为女生部的工作提供更好的保障。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加强与其他部门的合作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https://d.book118.com/688057131020006043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2024-09-22T14:26:27.230</cp:lastPrinted>
  <dcterms:created xsi:type="dcterms:W3CDTF">2024-09-22T06:26:27Z</dcterms:created>
  <dcterms:modified xsi:type="dcterms:W3CDTF">2024-09-22T06:26:29Z</dcterms:modified>
</cp:coreProperties>
</file>