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988083-0180-4FAB-9420-C6764CB8B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4E33EE-C9FA-461F-BA98-7AE1F6B66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A35741-E312-4B75-BBB1-B9F4D97BC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01841F-E342-436C-8074-13900259ED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18CF67-16B1-43CB-9EA6-590869075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BBD81E-8643-4BA7-8D03-683E2ECB6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000A6C-259E-4D16-A911-C5B6E8D1F5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DD16F0-6577-489A-A7F2-0749034A1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AE6C42-8441-4112-A340-B442B3CCE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E12813-0983-48E6-B1BF-F226421FB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ABC236-E161-400A-9832-8B6B9DCEBD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06107602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成本管理系统的功能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成本管理系统概述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基础数据管理功能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成本核算功能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成本控制功能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成本分析功能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系统集成与扩展功能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成本管理系统概述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934" r="2393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成本管理系统是一种用于监控、分析和优化企业成本的结构化方法和工具集合。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随着企业竞争的加剧和全球化趋势的发展，成本管理成为企业提升竞争力、实现可持续发展的关键。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控制成本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通过实时监控和分析成本数据，帮助企业有效控制成本，提高盈利能力。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通过对成本的深入分析，发现资源配置的不合理之处，优化资源分配，提高资源利用效率。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提升决策水平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为企业管理层提供准确、全面的成本信息，支持决策制定，提高决策的科学性和有效性。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成本管理系统的意义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建立规范的成本数据收集机制，确保数据的准确性和完整性。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成本数据收集与整理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成本分析与预测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成本控制与优化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成本报告与决策支持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运用统计分析、趋势分析等方法，对成本进行深入分析，预测未来成本走势。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根据成本分析结果，制定针对性的控制措施，优化成本管理流程，降低企业运营成本。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定期生成成本报告，为管理层提供决策支持，促进企业战略目标的实现。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成本管理系统的构成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基础数据管理功能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为每一种物料分配唯一的编码，方便系统识别和追踪。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物料编码管理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417" r="1741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记录物料的名称、规格、型号、单位等基本信息。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物料属性管理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实时更新物料的库存数量，确保数据的准确性。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物料库存管理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物料信息管理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供应商档案管理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记录供应商的基本信息，如公司名称、地址、联系人等。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供应商评价管理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对供应商的服务质量、交货期、价格等进行综合评价。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供应商合作记录管理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记录与供应商的合作历史，包括采购订单、交货记录等。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供应商信息管理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记录客户的基本信息，如公司名称、地址、联系人等。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客户档案管理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评估客户的信用状况，为销售策略提供依据。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客户信用管理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记录与客户的交互历史，包括销售订单、售后服务等。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客户服务记录管理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客户信息管理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159" r="1315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价格审批流程管理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建立价格变动的审批流程，确保价格调整的合理性和准确性。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价格目录管理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维护产品的价格目录，包括不同产品、不同客户、不同时间的价格信息。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价格变动管理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记录价格变动的历史，方便追踪和分析价格趋势。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价格信息管理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成本核算功能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实际成本法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根据实际发生的成本进行核算，包括直接材料、直接人工和制造费用等。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标准成本法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通过预先设定的标准成本与实际成本进行比较，分析差异并采取相应的措施。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作业成本法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以作业为核算对象，通过对作业成本的计量和确认，最终计算出产品成本。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成本核算方法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收集与成本核算相关的数据，如原材料消耗、人工工时、制造费用等。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成本核算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根据所选择的成本核算方法，对收集的数据进行处理和计算，得出产品成本。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成本分析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对核算出的成本进行分析，找出成本变动的原因和趋势，为成本控制提供依据。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成本核算流程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输出各类成本报表，如产品成本表、制造费用明细表等，供企业内部管理和决策使用。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成本报表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对成本核算结果进行深入分析，提出成本控制和改进建议，为企业降低成本提供参考。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成本分析报告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通过图表等形式展示成本核算结果，使得数据更加直观易懂，方便企业领导层决策。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成本核算结果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https://d.book118.com/688061076022006037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2024-09-16T20:42:05.567</cp:lastPrinted>
  <dcterms:created xsi:type="dcterms:W3CDTF">2024-09-16T12:42:05Z</dcterms:created>
  <dcterms:modified xsi:type="dcterms:W3CDTF">2024-09-16T12:42:07Z</dcterms:modified>
</cp:coreProperties>
</file>