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129EA-5F15-4587-A076-0CEE6DE22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7E94F-C376-447E-9810-D6A9CB7E7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897F7-164B-49A6-9B48-DCBFA9E32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C3E27-0B11-4624-8CB8-54915BCC2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FF1912-171B-4431-A753-D69E2291C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39EC39-526F-43AA-82C9-4AEA3690E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ED935E-FC15-4F0F-BEC0-CD8081CEE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944878-E086-405E-9764-0C2A47D96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3F245-71E4-4770-9C18-C06A05AE2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19B59-A5F8-459B-A233-3564C5B3D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A38297-CE5C-4866-B32C-5EBFD2B1B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611021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酒店客房部管理人员年终工作总结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客户服务质量优化举措展示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设施设备维护管理及更新计划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安全生产责任制落实情况汇报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新一年度发展规划与目标设定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在过去一年中，通过积极的市场推广和灵活的定价策略，客房出租率达到了85%，超过了行业平均水平。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客房出租率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客房部总收入较去年增长了20%，实现了预算目标，为酒店贡献了可观的利润。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收入统计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客房出租率及收入统计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根据定期的客户满意度调查，超过90%的客人对客房部的服务表示满意，这一比例较往年有明显提升。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针对客户提出的意见和建议，我们及时进行了改进和优化，如提升房间清洁度、改善床品质量等，进一步提升了客户满意度。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客户满意度调查结果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客户反馈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通过改进工作流程和引入新的管理工具，员工之间的沟通更加顺畅，协作效率得到了提高。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加强了员工的培训和发展计划，提高了员工的专业技能和服务意识，整体工作效率得到了提升。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56" r="21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员工工作效率提升情况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物料采购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能源节约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成本控制与节约成果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通过严格的物料采购管理和与供应商的良好合作，降低了采购成本，同时确保了物料质量。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积极推行节能环保措施，如更换节能灯具、加强空调温度管理等，有效降低了能源消耗和运营成本。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加强了对客房设施设备的预防性维护，减少了故障率和维修成本，延长了设备的使用寿命。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通过多渠道招聘方式，成功吸引了一批高素质、有潜力的新员工加入，为客房部注入了新鲜血液。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制定了系统性的培训计划，包括新员工入职培训、岗位技能培训、职业素养提升等，确保员工能够快速融入团队并胜任工作。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关注员工职业发展规划，提供晋升机会和激励措施，提高员工满意度和忠诚度，降低人员流失率。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留任措施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人员招聘、培训及留任策略实施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积极与其他部门建立沟通渠道，定期举行跨部门会议，分享工作进展和业务需求，促进信息流通和资源共享。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协作项目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参与多个跨部门协作项目，如客房预订系统优化、客户满意度提升等，共同推动酒店整体运营效率和服务质量提升。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跨部门沟通协作机制建立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组织丰富多彩的团队活动，如户外拓展、员工生日聚会等，增进团队成员之间的了解和信任，提高团队凝聚力。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团队活动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设立优秀员工奖、最佳团队奖等激励机制，鼓励团队成员积极投入工作，争创佳绩。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团队凝聚力增强举措汇报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下属员工个人成长关注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个人发展计划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与每位下属员工制定个人发展计划，明确职业目标和发展路径，提供必要的支持和指导。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绩效评估与反馈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定期进行绩效评估，给予员工客观、公正的评价和反馈，帮助员工认识自身优势和不足，激发改进动力。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客户服务质量优化举措展示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加强对前台员工的培训，提高员工的服务意识和业务水平，确保每一位员工都能够熟练掌握接待流程。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接待流程梳理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重新梳理和优化前台接待流程，确保从客人入住到离店的每一个环节都有明确的操作规范和标准。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建立定期监督检查机制，对前台接待流程的执行情况进行监督和检查，及时发现问题并进行改进。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前台接待流程规范化推进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房间清洁度检查标准完善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清洁标准制定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根据酒店客房的实际情况，制定详细的房间清洁标准和检查表，确保每一项清洁工作都有明确的执行标准。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清洁人员培训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对清洁人员进行专业的培训，确保他们熟练掌握清洁技能和规范，提高房间清洁质量。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定期检查和评估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定期对房间进行清洁度检查和评估，及时发现并解决存在的问题，确保房间的清洁度始终保持在较高水平。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加强对员工处理客人投诉的培训，提高员工的沟通能力和服务意识，确保员工能够妥善处理客人的投诉。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定期评估和改进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定期对客人投诉处理情况进行评估和改进，及时发现并解决问题，提高客人满意度。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投诉处理流程优化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优化客人投诉处理流程，确保客人的投诉能够得到及时、有效的响应和处理。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7208" b="72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客人投诉处理及时性和有效性评估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https://d.book118.com/688061102141006033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2024-09-12T02:35:44.260</cp:lastPrinted>
  <dcterms:created xsi:type="dcterms:W3CDTF">2024-09-11T18:35:44Z</dcterms:created>
  <dcterms:modified xsi:type="dcterms:W3CDTF">2024-09-11T18:35:46Z</dcterms:modified>
</cp:coreProperties>
</file>